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535353"/>
        </a:solidFill>
        <a:effectLst/>
        <a:uFillTx/>
        <a:latin typeface="+mn-lt"/>
        <a:ea typeface="+mn-ea"/>
        <a:cs typeface="+mn-cs"/>
        <a:sym typeface="Gill Sans Light"/>
      </a:defRPr>
    </a:lvl1pPr>
    <a:lvl2pPr marL="0" marR="0" indent="34290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535353"/>
        </a:solidFill>
        <a:effectLst/>
        <a:uFillTx/>
        <a:latin typeface="+mn-lt"/>
        <a:ea typeface="+mn-ea"/>
        <a:cs typeface="+mn-cs"/>
        <a:sym typeface="Gill Sans Light"/>
      </a:defRPr>
    </a:lvl2pPr>
    <a:lvl3pPr marL="0" marR="0" indent="68580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535353"/>
        </a:solidFill>
        <a:effectLst/>
        <a:uFillTx/>
        <a:latin typeface="+mn-lt"/>
        <a:ea typeface="+mn-ea"/>
        <a:cs typeface="+mn-cs"/>
        <a:sym typeface="Gill Sans Light"/>
      </a:defRPr>
    </a:lvl3pPr>
    <a:lvl4pPr marL="0" marR="0" indent="102870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535353"/>
        </a:solidFill>
        <a:effectLst/>
        <a:uFillTx/>
        <a:latin typeface="+mn-lt"/>
        <a:ea typeface="+mn-ea"/>
        <a:cs typeface="+mn-cs"/>
        <a:sym typeface="Gill Sans Light"/>
      </a:defRPr>
    </a:lvl4pPr>
    <a:lvl5pPr marL="0" marR="0" indent="137160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535353"/>
        </a:solidFill>
        <a:effectLst/>
        <a:uFillTx/>
        <a:latin typeface="+mn-lt"/>
        <a:ea typeface="+mn-ea"/>
        <a:cs typeface="+mn-cs"/>
        <a:sym typeface="Gill Sans Light"/>
      </a:defRPr>
    </a:lvl5pPr>
    <a:lvl6pPr marL="0" marR="0" indent="171450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535353"/>
        </a:solidFill>
        <a:effectLst/>
        <a:uFillTx/>
        <a:latin typeface="+mn-lt"/>
        <a:ea typeface="+mn-ea"/>
        <a:cs typeface="+mn-cs"/>
        <a:sym typeface="Gill Sans Light"/>
      </a:defRPr>
    </a:lvl6pPr>
    <a:lvl7pPr marL="0" marR="0" indent="205740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535353"/>
        </a:solidFill>
        <a:effectLst/>
        <a:uFillTx/>
        <a:latin typeface="+mn-lt"/>
        <a:ea typeface="+mn-ea"/>
        <a:cs typeface="+mn-cs"/>
        <a:sym typeface="Gill Sans Light"/>
      </a:defRPr>
    </a:lvl7pPr>
    <a:lvl8pPr marL="0" marR="0" indent="240030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535353"/>
        </a:solidFill>
        <a:effectLst/>
        <a:uFillTx/>
        <a:latin typeface="+mn-lt"/>
        <a:ea typeface="+mn-ea"/>
        <a:cs typeface="+mn-cs"/>
        <a:sym typeface="Gill Sans Light"/>
      </a:defRPr>
    </a:lvl8pPr>
    <a:lvl9pPr marL="0" marR="0" indent="274320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535353"/>
        </a:solidFill>
        <a:effectLst/>
        <a:uFillTx/>
        <a:latin typeface="+mn-lt"/>
        <a:ea typeface="+mn-ea"/>
        <a:cs typeface="+mn-cs"/>
        <a:sym typeface="Gill Sans Ligh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000000">
              <a:alpha val="5000"/>
            </a:srgbClr>
          </a:solidFill>
        </a:fill>
      </a:tcStyle>
    </a:band2H>
    <a:firstCol>
      <a:tcTxStyle>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firstCol>
    <a:lastRow>
      <a:tcTxStyle>
        <a:fontRef idx="minor">
          <a:srgbClr val="000000"/>
        </a:fontRef>
        <a:srgbClr val="000000"/>
      </a:tcTxStyle>
      <a:tcStyle>
        <a:tcBdr>
          <a:left>
            <a:ln w="12700" cap="flat">
              <a:solidFill>
                <a:srgbClr val="B4B4B4"/>
              </a:solidFill>
              <a:prstDash val="solid"/>
              <a:miter lim="400000"/>
            </a:ln>
          </a:left>
          <a:right>
            <a:ln w="12700" cap="flat">
              <a:solidFill>
                <a:srgbClr val="B4B4B4"/>
              </a:solidFill>
              <a:prstDash val="solid"/>
              <a:miter lim="400000"/>
            </a:ln>
          </a:right>
          <a:top>
            <a:ln w="25400" cap="flat">
              <a:solidFill>
                <a:srgbClr val="000000"/>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lastRow>
    <a:firstRow>
      <a:tcTxStyle>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808785"/>
          </a:solidFill>
        </a:fill>
      </a:tcStyle>
    </a:firstRow>
  </a:tblStyle>
  <a:tblStyle styleId="{C7B018BB-80A7-4F77-B60F-C8B233D01FF8}" styleName="">
    <a:tblBg/>
    <a:wholeTbl>
      <a:tcTxStyle>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000000">
              <a:alpha val="5000"/>
            </a:srgbClr>
          </a:solidFill>
        </a:fill>
      </a:tcStyle>
    </a:band2H>
    <a:firstCol>
      <a:tcTxStyle>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808785"/>
          </a:solidFill>
        </a:fill>
      </a:tcStyle>
    </a:firstCol>
    <a:lastRow>
      <a:tcTxStyle>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lastRow>
    <a:firstRow>
      <a:tcTxStyle>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firstRow>
  </a:tblStyle>
  <a:tblStyle styleId="{EEE7283C-3CF3-47DC-8721-378D4A62B228}" styleName="">
    <a:tblBg/>
    <a:wholeTbl>
      <a:tcTxStyle>
        <a:fontRef idx="minor">
          <a:srgbClr val="5A5F5E"/>
        </a:fontRef>
        <a:srgbClr val="5A5F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rgbClr val="000000">
              <a:alpha val="5000"/>
            </a:srgbClr>
          </a:solidFill>
        </a:fill>
      </a:tcStyle>
    </a:band2H>
    <a:firstCol>
      <a:tcTxStyle>
        <a:fontRef idx="minor">
          <a:srgbClr val="FFFFFF"/>
        </a:fontRef>
        <a:srgbClr val="FFFFFF"/>
      </a:tcTxStyle>
      <a:tcStyle>
        <a:tcBdr>
          <a:left>
            <a:ln w="12700" cap="flat">
              <a:solidFill>
                <a:srgbClr val="B4B4B4"/>
              </a:solidFill>
              <a:prstDash val="solid"/>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satOff val="1848"/>
              <a:lumOff val="-15262"/>
            </a:schemeClr>
          </a:solidFill>
        </a:fill>
      </a:tcStyle>
    </a:firstCol>
    <a:lastRow>
      <a:tcTxStyle>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solidFill>
                <a:srgbClr val="B4B4B4"/>
              </a:solidFill>
              <a:prstDash val="solid"/>
              <a:miter lim="400000"/>
            </a:ln>
          </a:bottom>
          <a:insideH>
            <a:ln w="12700" cap="flat">
              <a:solidFill>
                <a:schemeClr val="accent6">
                  <a:satOff val="1848"/>
                  <a:lumOff val="-15262"/>
                </a:schemeClr>
              </a:solidFill>
              <a:prstDash val="solid"/>
              <a:miter lim="400000"/>
            </a:ln>
          </a:insideH>
          <a:insideV>
            <a:ln w="12700" cap="flat">
              <a:noFill/>
              <a:miter lim="400000"/>
            </a:ln>
          </a:insideV>
        </a:tcBdr>
        <a:fill>
          <a:solidFill>
            <a:schemeClr val="accent6"/>
          </a:solidFill>
        </a:fill>
      </a:tcStyle>
    </a:lastRow>
    <a:firstRow>
      <a:tcTxStyle>
        <a:fontRef idx="minor">
          <a:srgbClr val="FFFFFF"/>
        </a:fontRef>
        <a:srgbClr val="FFFFFF"/>
      </a:tcTxStyle>
      <a:tcStyle>
        <a:tcBdr>
          <a:left>
            <a:ln w="12700" cap="flat">
              <a:noFill/>
              <a:miter lim="400000"/>
            </a:ln>
          </a:left>
          <a:right>
            <a:ln w="12700" cap="flat">
              <a:noFill/>
              <a:miter lim="400000"/>
            </a:ln>
          </a:right>
          <a:top>
            <a:ln w="12700" cap="flat">
              <a:solidFill>
                <a:srgbClr val="B4B4B4"/>
              </a:solidFill>
              <a:prstDash val="solid"/>
              <a:miter lim="400000"/>
            </a:ln>
          </a:top>
          <a:bottom>
            <a:ln w="12700" cap="flat">
              <a:noFill/>
              <a:miter lim="400000"/>
            </a:ln>
          </a:bottom>
          <a:insideH>
            <a:ln w="12700" cap="flat">
              <a:solidFill>
                <a:schemeClr val="accent6">
                  <a:satOff val="1848"/>
                  <a:lumOff val="-15262"/>
                </a:schemeClr>
              </a:solidFill>
              <a:prstDash val="solid"/>
              <a:miter lim="400000"/>
            </a:ln>
          </a:insideH>
          <a:insideV>
            <a:ln w="12700" cap="flat">
              <a:noFill/>
              <a:miter lim="400000"/>
            </a:ln>
          </a:insideV>
        </a:tcBdr>
        <a:fill>
          <a:solidFill>
            <a:schemeClr val="accent6"/>
          </a:solidFill>
        </a:fill>
      </a:tcStyle>
    </a:firstRow>
  </a:tblStyle>
  <a:tblStyle styleId="{CF821DB8-F4EB-4A41-A1BA-3FCAFE7338EE}" styleName="">
    <a:tblBg/>
    <a:wholeTbl>
      <a:tcTxStyle>
        <a:fontRef idx="minor">
          <a:srgbClr val="5A5F5E"/>
        </a:fontRef>
        <a:srgbClr val="5A5F5E"/>
      </a:tcTxStyle>
      <a:tcStyle>
        <a:tcBdr>
          <a:left>
            <a:ln w="0" cap="flat">
              <a:noFill/>
              <a:miter lim="400000"/>
            </a:ln>
          </a:left>
          <a:right>
            <a:ln w="0" cap="flat">
              <a:noFill/>
              <a:miter lim="400000"/>
            </a:ln>
          </a:right>
          <a:top>
            <a:ln w="0" cap="flat">
              <a:noFill/>
              <a:miter lim="400000"/>
            </a:ln>
          </a:top>
          <a:bottom>
            <a:ln w="0" cap="flat">
              <a:noFill/>
              <a:miter lim="400000"/>
            </a:ln>
          </a:bottom>
          <a:insideH>
            <a:ln w="0" cap="flat">
              <a:noFill/>
              <a:miter lim="400000"/>
            </a:ln>
          </a:insideH>
          <a:insideV>
            <a:ln w="0" cap="flat">
              <a:noFill/>
              <a:miter lim="400000"/>
            </a:ln>
          </a:insideV>
        </a:tcBdr>
        <a:fill>
          <a:noFill/>
        </a:fill>
      </a:tcStyle>
    </a:wholeTbl>
    <a:band2H>
      <a:tcTxStyle/>
      <a:tcStyle>
        <a:tcBdr/>
        <a:fill>
          <a:solidFill>
            <a:srgbClr val="000000">
              <a:alpha val="5000"/>
            </a:srgbClr>
          </a:solidFill>
        </a:fill>
      </a:tcStyle>
    </a:band2H>
    <a:firstCol>
      <a:tcTxStyle>
        <a:fontRef idx="minor">
          <a:srgbClr val="FFFFFF"/>
        </a:fontRef>
        <a:srgbClr val="FFFFFF"/>
      </a:tcTxStyle>
      <a:tcStyle>
        <a:tcBdr>
          <a:left>
            <a:ln w="12700" cap="flat">
              <a:solidFill>
                <a:srgbClr val="B4B4B4"/>
              </a:solidFill>
              <a:prstDash val="solid"/>
              <a:miter lim="400000"/>
            </a:ln>
          </a:left>
          <a:right>
            <a:ln w="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08785"/>
          </a:solidFill>
        </a:fill>
      </a:tcStyle>
    </a:firstCol>
    <a:lastRow>
      <a:tcTxStyle>
        <a:fontRef idx="minor">
          <a:srgbClr val="000000"/>
        </a:fontRef>
        <a:srgbClr val="000000"/>
      </a:tcTxStyle>
      <a:tcStyle>
        <a:tcBdr>
          <a:left>
            <a:ln w="12700" cap="flat">
              <a:noFill/>
              <a:miter lim="400000"/>
            </a:ln>
          </a:left>
          <a:right>
            <a:ln w="12700" cap="flat">
              <a:noFill/>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noFill/>
              <a:miter lim="400000"/>
            </a:ln>
          </a:insideH>
          <a:insideV>
            <a:ln w="12700" cap="flat">
              <a:noFill/>
              <a:miter lim="400000"/>
            </a:ln>
          </a:insideV>
        </a:tcBdr>
        <a:fill>
          <a:solidFill>
            <a:srgbClr val="E5E6E5"/>
          </a:solidFill>
        </a:fill>
      </a:tcStyle>
    </a:lastRow>
    <a:firstRow>
      <a:tcTxStyle>
        <a:fontRef idx="minor">
          <a:srgbClr val="FFFFFF"/>
        </a:fontRef>
        <a:srgbClr val="FFFFFF"/>
      </a:tcTxStyle>
      <a:tcStyle>
        <a:tcBdr>
          <a:left>
            <a:ln w="12700" cap="flat">
              <a:noFill/>
              <a:miter lim="400000"/>
            </a:ln>
          </a:left>
          <a:right>
            <a:ln w="12700" cap="flat">
              <a:noFill/>
              <a:miter lim="400000"/>
            </a:ln>
          </a:right>
          <a:top>
            <a:ln w="12700" cap="flat">
              <a:solidFill>
                <a:srgbClr val="B4B4B4"/>
              </a:solidFill>
              <a:prstDash val="solid"/>
              <a:miter lim="400000"/>
            </a:ln>
          </a:top>
          <a:bottom>
            <a:ln w="0" cap="flat">
              <a:noFill/>
              <a:miter lim="400000"/>
            </a:ln>
          </a:bottom>
          <a:insideH>
            <a:ln w="12700" cap="flat">
              <a:noFill/>
              <a:miter lim="400000"/>
            </a:ln>
          </a:insideH>
          <a:insideV>
            <a:ln w="12700" cap="flat">
              <a:noFill/>
              <a:miter lim="400000"/>
            </a:ln>
          </a:insideV>
        </a:tcBdr>
        <a:fill>
          <a:solidFill>
            <a:srgbClr val="5A5F5E"/>
          </a:solidFill>
        </a:fill>
      </a:tcStyle>
    </a:firstRow>
  </a:tblStyle>
  <a:tblStyle styleId="{33BA23B1-9221-436E-865A-0063620EA4FD}" styleName="">
    <a:tblBg/>
    <a:wholeTbl>
      <a:tcTxStyle>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EBEBEB"/>
          </a:solidFill>
        </a:fill>
      </a:tcStyle>
    </a:band2H>
    <a:firstCol>
      <a:tcTxStyle>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E5E6E5"/>
          </a:solidFill>
        </a:fill>
      </a:tcStyle>
    </a:firstCol>
    <a:lastRow>
      <a:tcTxStyle>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CCCCCC"/>
          </a:solidFill>
        </a:fill>
      </a:tcStyle>
    </a:lastRow>
    <a:firstRow>
      <a:tcTxStyle>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CCCCCC"/>
          </a:solidFill>
        </a:fill>
      </a:tcStyle>
    </a:firstRow>
  </a:tblStyle>
  <a:tblStyle styleId="{2708684C-4D16-4618-839F-0558EEFCDFE6}" styleName="">
    <a:tblBg/>
    <a:wholeTbl>
      <a:tcTxStyle>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5A5F5E"/>
              </a:solidFill>
              <a:custDash>
                <a:ds d="200000" sp="200000"/>
              </a:custDash>
              <a:miter lim="400000"/>
            </a:ln>
          </a:top>
          <a:bottom>
            <a:ln w="12700" cap="flat">
              <a:solidFill>
                <a:srgbClr val="5A5F5E"/>
              </a:solidFill>
              <a:custDash>
                <a:ds d="200000" sp="200000"/>
              </a:custDash>
              <a:miter lim="400000"/>
            </a:ln>
          </a:bottom>
          <a:insideH>
            <a:ln w="12700" cap="flat">
              <a:solidFill>
                <a:srgbClr val="5A5F5E"/>
              </a:solidFill>
              <a:custDash>
                <a:ds d="200000" sp="200000"/>
              </a:custDash>
              <a:miter lim="400000"/>
            </a:ln>
          </a:insideH>
          <a:insideV>
            <a:ln w="12700" cap="flat">
              <a:solidFill>
                <a:srgbClr val="C8C8C8"/>
              </a:solidFill>
              <a:prstDash val="solid"/>
              <a:miter lim="400000"/>
            </a:ln>
          </a:insideV>
        </a:tcBdr>
        <a:fill>
          <a:noFill/>
        </a:fill>
      </a:tcStyle>
    </a:wholeTbl>
    <a:band2H>
      <a:tcTxStyle/>
      <a:tcStyle>
        <a:tcBdr/>
        <a:fill>
          <a:solidFill>
            <a:srgbClr val="000000">
              <a:alpha val="5000"/>
            </a:srgbClr>
          </a:solidFill>
        </a:fill>
      </a:tcStyle>
    </a:band2H>
    <a:firstCol>
      <a:tcTxStyle>
        <a:fontRef idx="minor">
          <a:srgbClr val="000000"/>
        </a:fontRef>
        <a:srgbClr val="000000"/>
      </a:tcTxStyle>
      <a:tcStyle>
        <a:tcBdr>
          <a:left>
            <a:ln w="12700" cap="flat">
              <a:noFill/>
              <a:miter lim="400000"/>
            </a:ln>
          </a:left>
          <a:right>
            <a:ln w="12700" cap="flat">
              <a:solidFill>
                <a:srgbClr val="5A5F5E"/>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firstCol>
    <a:lastRow>
      <a:tcTxStyle>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5A5F5E"/>
              </a:solidFill>
              <a:prstDash val="solid"/>
              <a:miter lim="400000"/>
            </a:ln>
          </a:top>
          <a:bottom>
            <a:ln w="12700" cap="flat">
              <a:noFill/>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lastRow>
    <a:firstRow>
      <a:tcTxStyle>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noFill/>
              <a:miter lim="400000"/>
            </a:ln>
          </a:top>
          <a:bottom>
            <a:ln w="12700" cap="flat">
              <a:solidFill>
                <a:srgbClr val="5A5F5E"/>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firstRow>
  </a:tblStyle>
  <a:tblStyle styleId="{8F44A2F1-9E1F-4B54-A3A2-5F16C0AD49E2}" styleName="">
    <a:tblBg/>
    <a:wholeTbl>
      <a:tcTxStyle b="off" i="off">
        <a:fontRef idx="minor">
          <a:srgbClr val="5F7579"/>
        </a:fontRef>
        <a:srgbClr val="5F7579"/>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3"/>
          </a:solidFill>
        </a:fill>
      </a:tcStyle>
    </a:firstCol>
    <a:la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808785"/>
          </a:solid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80878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0" d="100"/>
          <a:sy n="50" d="100"/>
        </p:scale>
        <p:origin x="134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2.jpeg>
</file>

<file path=ppt/media/image3.tif>
</file>

<file path=ppt/media/image4.tif>
</file>

<file path=ppt/media/image5.tif>
</file>

<file path=ppt/media/image6.png>
</file>

<file path=ppt/media/image7.tif>
</file>

<file path=ppt/media/image8.png>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9" name="Shape 169"/>
          <p:cNvSpPr>
            <a:spLocks noGrp="1" noRot="1" noChangeAspect="1"/>
          </p:cNvSpPr>
          <p:nvPr>
            <p:ph type="sldImg"/>
          </p:nvPr>
        </p:nvSpPr>
        <p:spPr>
          <a:xfrm>
            <a:off x="1143000" y="685800"/>
            <a:ext cx="4572000" cy="3429000"/>
          </a:xfrm>
          <a:prstGeom prst="rect">
            <a:avLst/>
          </a:prstGeom>
        </p:spPr>
        <p:txBody>
          <a:bodyPr/>
          <a:lstStyle/>
          <a:p>
            <a:endParaRPr/>
          </a:p>
        </p:txBody>
      </p:sp>
      <p:sp>
        <p:nvSpPr>
          <p:cNvPr id="170" name="Shape 17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584200" latinLnBrk="0">
      <a:defRPr sz="2200">
        <a:latin typeface="Lucida Grande"/>
        <a:ea typeface="Lucida Grande"/>
        <a:cs typeface="Lucida Grande"/>
        <a:sym typeface="Lucida Grande"/>
      </a:defRPr>
    </a:lvl1pPr>
    <a:lvl2pPr indent="228600" defTabSz="584200" latinLnBrk="0">
      <a:defRPr sz="2200">
        <a:latin typeface="Lucida Grande"/>
        <a:ea typeface="Lucida Grande"/>
        <a:cs typeface="Lucida Grande"/>
        <a:sym typeface="Lucida Grande"/>
      </a:defRPr>
    </a:lvl2pPr>
    <a:lvl3pPr indent="457200" defTabSz="584200" latinLnBrk="0">
      <a:defRPr sz="2200">
        <a:latin typeface="Lucida Grande"/>
        <a:ea typeface="Lucida Grande"/>
        <a:cs typeface="Lucida Grande"/>
        <a:sym typeface="Lucida Grande"/>
      </a:defRPr>
    </a:lvl3pPr>
    <a:lvl4pPr indent="685800" defTabSz="584200" latinLnBrk="0">
      <a:defRPr sz="2200">
        <a:latin typeface="Lucida Grande"/>
        <a:ea typeface="Lucida Grande"/>
        <a:cs typeface="Lucida Grande"/>
        <a:sym typeface="Lucida Grande"/>
      </a:defRPr>
    </a:lvl4pPr>
    <a:lvl5pPr indent="914400" defTabSz="584200" latinLnBrk="0">
      <a:defRPr sz="2200">
        <a:latin typeface="Lucida Grande"/>
        <a:ea typeface="Lucida Grande"/>
        <a:cs typeface="Lucida Grande"/>
        <a:sym typeface="Lucida Grande"/>
      </a:defRPr>
    </a:lvl5pPr>
    <a:lvl6pPr indent="1143000" defTabSz="584200" latinLnBrk="0">
      <a:defRPr sz="2200">
        <a:latin typeface="Lucida Grande"/>
        <a:ea typeface="Lucida Grande"/>
        <a:cs typeface="Lucida Grande"/>
        <a:sym typeface="Lucida Grande"/>
      </a:defRPr>
    </a:lvl6pPr>
    <a:lvl7pPr indent="1371600" defTabSz="584200" latinLnBrk="0">
      <a:defRPr sz="2200">
        <a:latin typeface="Lucida Grande"/>
        <a:ea typeface="Lucida Grande"/>
        <a:cs typeface="Lucida Grande"/>
        <a:sym typeface="Lucida Grande"/>
      </a:defRPr>
    </a:lvl7pPr>
    <a:lvl8pPr indent="1600200" defTabSz="584200" latinLnBrk="0">
      <a:defRPr sz="2200">
        <a:latin typeface="Lucida Grande"/>
        <a:ea typeface="Lucida Grande"/>
        <a:cs typeface="Lucida Grande"/>
        <a:sym typeface="Lucida Grande"/>
      </a:defRPr>
    </a:lvl8pPr>
    <a:lvl9pPr indent="1828800" defTabSz="584200" latinLnBrk="0">
      <a:defRPr sz="2200">
        <a:latin typeface="Lucida Grande"/>
        <a:ea typeface="Lucida Grande"/>
        <a:cs typeface="Lucida Grande"/>
        <a:sym typeface="Lucida Grand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355600" y="2044700"/>
            <a:ext cx="12293600" cy="3238500"/>
          </a:xfrm>
          <a:prstGeom prst="rect">
            <a:avLst/>
          </a:prstGeom>
        </p:spPr>
        <p:txBody>
          <a:bodyPr anchor="b"/>
          <a:lstStyle/>
          <a:p>
            <a:r>
              <a:t>Title Text</a:t>
            </a:r>
          </a:p>
        </p:txBody>
      </p:sp>
      <p:sp>
        <p:nvSpPr>
          <p:cNvPr id="12" name="Shape 12"/>
          <p:cNvSpPr>
            <a:spLocks noGrp="1"/>
          </p:cNvSpPr>
          <p:nvPr>
            <p:ph type="body" sz="quarter" idx="1"/>
          </p:nvPr>
        </p:nvSpPr>
        <p:spPr>
          <a:xfrm>
            <a:off x="355600" y="5270500"/>
            <a:ext cx="12293600" cy="1295400"/>
          </a:xfrm>
          <a:prstGeom prst="rect">
            <a:avLst/>
          </a:prstGeom>
        </p:spPr>
        <p:txBody>
          <a:bodyPr anchor="t"/>
          <a:lstStyle>
            <a:lvl1pPr marL="0" indent="0" algn="ctr">
              <a:lnSpc>
                <a:spcPct val="100000"/>
              </a:lnSpc>
              <a:spcBef>
                <a:spcPts val="0"/>
              </a:spcBef>
              <a:buSzTx/>
              <a:buNone/>
              <a:defRPr sz="3800"/>
            </a:lvl1pPr>
            <a:lvl2pPr marL="0" indent="0" algn="ctr">
              <a:lnSpc>
                <a:spcPct val="100000"/>
              </a:lnSpc>
              <a:spcBef>
                <a:spcPts val="0"/>
              </a:spcBef>
              <a:buSzTx/>
              <a:buNone/>
              <a:defRPr sz="3800"/>
            </a:lvl2pPr>
            <a:lvl3pPr marL="0" indent="0" algn="ctr">
              <a:lnSpc>
                <a:spcPct val="100000"/>
              </a:lnSpc>
              <a:spcBef>
                <a:spcPts val="0"/>
              </a:spcBef>
              <a:buSzTx/>
              <a:buNone/>
              <a:defRPr sz="3800"/>
            </a:lvl3pPr>
            <a:lvl4pPr marL="0" indent="0" algn="ctr">
              <a:lnSpc>
                <a:spcPct val="100000"/>
              </a:lnSpc>
              <a:spcBef>
                <a:spcPts val="0"/>
              </a:spcBef>
              <a:buSzTx/>
              <a:buNone/>
              <a:defRPr sz="3800"/>
            </a:lvl4pPr>
            <a:lvl5pPr marL="0" indent="0" algn="ctr">
              <a:lnSpc>
                <a:spcPct val="100000"/>
              </a:lnSpc>
              <a:spcBef>
                <a:spcPts val="0"/>
              </a:spcBef>
              <a:buSzTx/>
              <a:buNone/>
              <a:defRPr sz="38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 Top - Dar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88" name="Shape 88"/>
          <p:cNvSpPr>
            <a:spLocks noGrp="1"/>
          </p:cNvSpPr>
          <p:nvPr>
            <p:ph type="title"/>
          </p:nvPr>
        </p:nvSpPr>
        <p:spPr>
          <a:prstGeom prst="rect">
            <a:avLst/>
          </a:prstGeom>
        </p:spPr>
        <p:txBody>
          <a:bodyPr/>
          <a:lstStyle/>
          <a:p>
            <a:r>
              <a:t>Title Text</a:t>
            </a:r>
          </a:p>
        </p:txBody>
      </p:sp>
      <p:sp>
        <p:nvSpPr>
          <p:cNvPr id="89" name="Shape 89"/>
          <p:cNvSpPr>
            <a:spLocks noGrp="1"/>
          </p:cNvSpPr>
          <p:nvPr>
            <p:ph type="sldNum" sz="quarter" idx="2"/>
          </p:nvPr>
        </p:nvSpPr>
        <p:spPr>
          <a:prstGeom prst="rect">
            <a:avLst/>
          </a:prstGeom>
        </p:spPr>
        <p:txBody>
          <a:bodyPr/>
          <a:lstStyle>
            <a:lvl1pPr>
              <a:defRPr>
                <a:solidFill>
                  <a:srgbClr val="232323"/>
                </a:solidFill>
              </a:defRPr>
            </a:lvl1p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96" name="Shape 96"/>
          <p:cNvSpPr>
            <a:spLocks noGrp="1"/>
          </p:cNvSpPr>
          <p:nvPr>
            <p:ph type="title"/>
          </p:nvPr>
        </p:nvSpPr>
        <p:spPr>
          <a:xfrm>
            <a:off x="355600" y="3225800"/>
            <a:ext cx="12293600" cy="3302000"/>
          </a:xfrm>
          <a:prstGeom prst="rect">
            <a:avLst/>
          </a:prstGeom>
        </p:spPr>
        <p:txBody>
          <a:bodyPr/>
          <a:lstStyle/>
          <a:p>
            <a:r>
              <a:t>Title Text</a:t>
            </a:r>
          </a:p>
        </p:txBody>
      </p:sp>
      <p:sp>
        <p:nvSpPr>
          <p:cNvPr id="97" name="Shape 9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104" name="Shape 104"/>
          <p:cNvSpPr>
            <a:spLocks noGrp="1"/>
          </p:cNvSpPr>
          <p:nvPr>
            <p:ph type="pic" idx="13"/>
          </p:nvPr>
        </p:nvSpPr>
        <p:spPr>
          <a:xfrm>
            <a:off x="1306656" y="533400"/>
            <a:ext cx="10388601" cy="5860236"/>
          </a:xfrm>
          <a:prstGeom prst="rect">
            <a:avLst/>
          </a:prstGeom>
        </p:spPr>
        <p:txBody>
          <a:bodyPr lIns="91439" tIns="45719" rIns="91439" bIns="45719" anchor="t"/>
          <a:lstStyle/>
          <a:p>
            <a:endParaRPr/>
          </a:p>
        </p:txBody>
      </p:sp>
      <p:sp>
        <p:nvSpPr>
          <p:cNvPr id="105" name="Shape 105"/>
          <p:cNvSpPr>
            <a:spLocks noGrp="1"/>
          </p:cNvSpPr>
          <p:nvPr>
            <p:ph type="title"/>
          </p:nvPr>
        </p:nvSpPr>
        <p:spPr>
          <a:xfrm>
            <a:off x="355600" y="7416800"/>
            <a:ext cx="12293600" cy="1282700"/>
          </a:xfrm>
          <a:prstGeom prst="rect">
            <a:avLst/>
          </a:prstGeom>
        </p:spPr>
        <p:txBody>
          <a:bodyPr/>
          <a:lstStyle/>
          <a:p>
            <a:r>
              <a:t>Title Text</a:t>
            </a:r>
          </a:p>
        </p:txBody>
      </p:sp>
      <p:sp>
        <p:nvSpPr>
          <p:cNvPr id="106" name="Shape 10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Horizontal - Dar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3" name="Shape 113"/>
          <p:cNvSpPr>
            <a:spLocks noGrp="1"/>
          </p:cNvSpPr>
          <p:nvPr>
            <p:ph type="pic" idx="13"/>
          </p:nvPr>
        </p:nvSpPr>
        <p:spPr>
          <a:xfrm>
            <a:off x="1306656" y="533400"/>
            <a:ext cx="10388601" cy="5860236"/>
          </a:xfrm>
          <a:prstGeom prst="rect">
            <a:avLst/>
          </a:prstGeom>
        </p:spPr>
        <p:txBody>
          <a:bodyPr lIns="91439" tIns="45719" rIns="91439" bIns="45719" anchor="t"/>
          <a:lstStyle/>
          <a:p>
            <a:endParaRPr/>
          </a:p>
        </p:txBody>
      </p:sp>
      <p:sp>
        <p:nvSpPr>
          <p:cNvPr id="114" name="Shape 114"/>
          <p:cNvSpPr>
            <a:spLocks noGrp="1"/>
          </p:cNvSpPr>
          <p:nvPr>
            <p:ph type="title"/>
          </p:nvPr>
        </p:nvSpPr>
        <p:spPr>
          <a:xfrm>
            <a:off x="355600" y="7416800"/>
            <a:ext cx="12293600" cy="1282700"/>
          </a:xfrm>
          <a:prstGeom prst="rect">
            <a:avLst/>
          </a:prstGeom>
        </p:spPr>
        <p:txBody>
          <a:bodyPr/>
          <a:lstStyle/>
          <a:p>
            <a:r>
              <a:t>Title Text</a:t>
            </a:r>
          </a:p>
        </p:txBody>
      </p:sp>
      <p:sp>
        <p:nvSpPr>
          <p:cNvPr id="115" name="Shape 115"/>
          <p:cNvSpPr>
            <a:spLocks noGrp="1"/>
          </p:cNvSpPr>
          <p:nvPr>
            <p:ph type="sldNum" sz="quarter" idx="2"/>
          </p:nvPr>
        </p:nvSpPr>
        <p:spPr>
          <a:prstGeom prst="rect">
            <a:avLst/>
          </a:prstGeom>
        </p:spPr>
        <p:txBody>
          <a:bodyPr/>
          <a:lstStyle>
            <a:lvl1pPr>
              <a:defRPr>
                <a:solidFill>
                  <a:srgbClr val="232323"/>
                </a:solidFill>
              </a:defRPr>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122" name="Shape 122"/>
          <p:cNvSpPr>
            <a:spLocks noGrp="1"/>
          </p:cNvSpPr>
          <p:nvPr>
            <p:ph type="pic" sz="half" idx="13"/>
          </p:nvPr>
        </p:nvSpPr>
        <p:spPr>
          <a:xfrm>
            <a:off x="6705600" y="679450"/>
            <a:ext cx="5994400" cy="8394700"/>
          </a:xfrm>
          <a:prstGeom prst="rect">
            <a:avLst/>
          </a:prstGeom>
        </p:spPr>
        <p:txBody>
          <a:bodyPr lIns="91439" tIns="45719" rIns="91439" bIns="45719" anchor="t"/>
          <a:lstStyle/>
          <a:p>
            <a:endParaRPr/>
          </a:p>
        </p:txBody>
      </p:sp>
      <p:sp>
        <p:nvSpPr>
          <p:cNvPr id="123" name="Shape 123"/>
          <p:cNvSpPr>
            <a:spLocks noGrp="1"/>
          </p:cNvSpPr>
          <p:nvPr>
            <p:ph type="title"/>
          </p:nvPr>
        </p:nvSpPr>
        <p:spPr>
          <a:xfrm>
            <a:off x="355600" y="1384300"/>
            <a:ext cx="5892800" cy="3505200"/>
          </a:xfrm>
          <a:prstGeom prst="rect">
            <a:avLst/>
          </a:prstGeom>
        </p:spPr>
        <p:txBody>
          <a:bodyPr anchor="b"/>
          <a:lstStyle/>
          <a:p>
            <a:r>
              <a:t>Title Text</a:t>
            </a:r>
          </a:p>
        </p:txBody>
      </p:sp>
      <p:sp>
        <p:nvSpPr>
          <p:cNvPr id="124" name="Shape 124"/>
          <p:cNvSpPr>
            <a:spLocks noGrp="1"/>
          </p:cNvSpPr>
          <p:nvPr>
            <p:ph type="body" sz="quarter" idx="1"/>
          </p:nvPr>
        </p:nvSpPr>
        <p:spPr>
          <a:xfrm>
            <a:off x="355600" y="4876800"/>
            <a:ext cx="5892800" cy="1295400"/>
          </a:xfrm>
          <a:prstGeom prst="rect">
            <a:avLst/>
          </a:prstGeom>
        </p:spPr>
        <p:txBody>
          <a:bodyPr anchor="t"/>
          <a:lstStyle>
            <a:lvl1pPr marL="0" indent="0" algn="ctr">
              <a:lnSpc>
                <a:spcPct val="100000"/>
              </a:lnSpc>
              <a:spcBef>
                <a:spcPts val="0"/>
              </a:spcBef>
              <a:buSzTx/>
              <a:buNone/>
              <a:defRPr sz="3800"/>
            </a:lvl1pPr>
            <a:lvl2pPr marL="0" indent="0" algn="ctr">
              <a:lnSpc>
                <a:spcPct val="100000"/>
              </a:lnSpc>
              <a:spcBef>
                <a:spcPts val="0"/>
              </a:spcBef>
              <a:buSzTx/>
              <a:buNone/>
              <a:defRPr sz="3800"/>
            </a:lvl2pPr>
            <a:lvl3pPr marL="0" indent="0" algn="ctr">
              <a:lnSpc>
                <a:spcPct val="100000"/>
              </a:lnSpc>
              <a:spcBef>
                <a:spcPts val="0"/>
              </a:spcBef>
              <a:buSzTx/>
              <a:buNone/>
              <a:defRPr sz="3800"/>
            </a:lvl3pPr>
            <a:lvl4pPr marL="0" indent="0" algn="ctr">
              <a:lnSpc>
                <a:spcPct val="100000"/>
              </a:lnSpc>
              <a:spcBef>
                <a:spcPts val="0"/>
              </a:spcBef>
              <a:buSzTx/>
              <a:buNone/>
              <a:defRPr sz="3800"/>
            </a:lvl4pPr>
            <a:lvl5pPr marL="0" indent="0" algn="ctr">
              <a:lnSpc>
                <a:spcPct val="100000"/>
              </a:lnSpc>
              <a:spcBef>
                <a:spcPts val="0"/>
              </a:spcBef>
              <a:buSzTx/>
              <a:buNone/>
              <a:defRPr sz="3800"/>
            </a:lvl5pPr>
          </a:lstStyle>
          <a:p>
            <a:r>
              <a:t>Body Level One</a:t>
            </a:r>
          </a:p>
          <a:p>
            <a:pPr lvl="1"/>
            <a:r>
              <a:t>Body Level Two</a:t>
            </a:r>
          </a:p>
          <a:p>
            <a:pPr lvl="2"/>
            <a:r>
              <a:t>Body Level Three</a:t>
            </a:r>
          </a:p>
          <a:p>
            <a:pPr lvl="3"/>
            <a:r>
              <a:t>Body Level Four</a:t>
            </a:r>
          </a:p>
          <a:p>
            <a:pPr lvl="4"/>
            <a:r>
              <a:t>Body Level Five</a:t>
            </a:r>
          </a:p>
        </p:txBody>
      </p:sp>
      <p:sp>
        <p:nvSpPr>
          <p:cNvPr id="125" name="Shape 12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Photo - Vertical - Dar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32" name="Shape 132"/>
          <p:cNvSpPr>
            <a:spLocks noGrp="1"/>
          </p:cNvSpPr>
          <p:nvPr>
            <p:ph type="pic" sz="half" idx="13"/>
          </p:nvPr>
        </p:nvSpPr>
        <p:spPr>
          <a:xfrm>
            <a:off x="6705600" y="679450"/>
            <a:ext cx="5994400" cy="8394700"/>
          </a:xfrm>
          <a:prstGeom prst="rect">
            <a:avLst/>
          </a:prstGeom>
        </p:spPr>
        <p:txBody>
          <a:bodyPr lIns="91439" tIns="45719" rIns="91439" bIns="45719" anchor="t"/>
          <a:lstStyle/>
          <a:p>
            <a:endParaRPr/>
          </a:p>
        </p:txBody>
      </p:sp>
      <p:sp>
        <p:nvSpPr>
          <p:cNvPr id="133" name="Shape 133"/>
          <p:cNvSpPr>
            <a:spLocks noGrp="1"/>
          </p:cNvSpPr>
          <p:nvPr>
            <p:ph type="title"/>
          </p:nvPr>
        </p:nvSpPr>
        <p:spPr>
          <a:xfrm>
            <a:off x="355600" y="1384300"/>
            <a:ext cx="5892800" cy="3505200"/>
          </a:xfrm>
          <a:prstGeom prst="rect">
            <a:avLst/>
          </a:prstGeom>
        </p:spPr>
        <p:txBody>
          <a:bodyPr anchor="b"/>
          <a:lstStyle/>
          <a:p>
            <a:r>
              <a:t>Title Text</a:t>
            </a:r>
          </a:p>
        </p:txBody>
      </p:sp>
      <p:sp>
        <p:nvSpPr>
          <p:cNvPr id="134" name="Shape 134"/>
          <p:cNvSpPr>
            <a:spLocks noGrp="1"/>
          </p:cNvSpPr>
          <p:nvPr>
            <p:ph type="body" sz="quarter" idx="1"/>
          </p:nvPr>
        </p:nvSpPr>
        <p:spPr>
          <a:xfrm>
            <a:off x="355600" y="4876800"/>
            <a:ext cx="5892800" cy="1295400"/>
          </a:xfrm>
          <a:prstGeom prst="rect">
            <a:avLst/>
          </a:prstGeom>
        </p:spPr>
        <p:txBody>
          <a:bodyPr anchor="t"/>
          <a:lstStyle>
            <a:lvl1pPr marL="0" indent="0" algn="ctr">
              <a:lnSpc>
                <a:spcPct val="100000"/>
              </a:lnSpc>
              <a:spcBef>
                <a:spcPts val="0"/>
              </a:spcBef>
              <a:buSzTx/>
              <a:buNone/>
              <a:defRPr sz="3800"/>
            </a:lvl1pPr>
            <a:lvl2pPr marL="0" indent="0" algn="ctr">
              <a:lnSpc>
                <a:spcPct val="100000"/>
              </a:lnSpc>
              <a:spcBef>
                <a:spcPts val="0"/>
              </a:spcBef>
              <a:buSzTx/>
              <a:buNone/>
              <a:defRPr sz="3800"/>
            </a:lvl2pPr>
            <a:lvl3pPr marL="0" indent="0" algn="ctr">
              <a:lnSpc>
                <a:spcPct val="100000"/>
              </a:lnSpc>
              <a:spcBef>
                <a:spcPts val="0"/>
              </a:spcBef>
              <a:buSzTx/>
              <a:buNone/>
              <a:defRPr sz="3800"/>
            </a:lvl3pPr>
            <a:lvl4pPr marL="0" indent="0" algn="ctr">
              <a:lnSpc>
                <a:spcPct val="100000"/>
              </a:lnSpc>
              <a:spcBef>
                <a:spcPts val="0"/>
              </a:spcBef>
              <a:buSzTx/>
              <a:buNone/>
              <a:defRPr sz="3800"/>
            </a:lvl4pPr>
            <a:lvl5pPr marL="0" indent="0" algn="ctr">
              <a:lnSpc>
                <a:spcPct val="100000"/>
              </a:lnSpc>
              <a:spcBef>
                <a:spcPts val="0"/>
              </a:spcBef>
              <a:buSzTx/>
              <a:buNone/>
              <a:defRPr sz="3800"/>
            </a:lvl5pPr>
          </a:lstStyle>
          <a:p>
            <a:r>
              <a:t>Body Level One</a:t>
            </a:r>
          </a:p>
          <a:p>
            <a:pPr lvl="1"/>
            <a:r>
              <a:t>Body Level Two</a:t>
            </a:r>
          </a:p>
          <a:p>
            <a:pPr lvl="2"/>
            <a:r>
              <a:t>Body Level Three</a:t>
            </a:r>
          </a:p>
          <a:p>
            <a:pPr lvl="3"/>
            <a:r>
              <a:t>Body Level Four</a:t>
            </a:r>
          </a:p>
          <a:p>
            <a:pPr lvl="4"/>
            <a:r>
              <a:t>Body Level Five</a:t>
            </a:r>
          </a:p>
        </p:txBody>
      </p:sp>
      <p:sp>
        <p:nvSpPr>
          <p:cNvPr id="135" name="Shape 135"/>
          <p:cNvSpPr>
            <a:spLocks noGrp="1"/>
          </p:cNvSpPr>
          <p:nvPr>
            <p:ph type="sldNum" sz="quarter" idx="2"/>
          </p:nvPr>
        </p:nvSpPr>
        <p:spPr>
          <a:prstGeom prst="rect">
            <a:avLst/>
          </a:prstGeom>
        </p:spPr>
        <p:txBody>
          <a:bodyPr/>
          <a:lstStyle>
            <a:lvl1pPr>
              <a:defRPr>
                <a:solidFill>
                  <a:srgbClr val="232323"/>
                </a:solidFill>
              </a:defRPr>
            </a:lvl1p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142" name="Shape 142"/>
          <p:cNvSpPr>
            <a:spLocks noGrp="1"/>
          </p:cNvSpPr>
          <p:nvPr>
            <p:ph type="pic" sz="half" idx="13"/>
          </p:nvPr>
        </p:nvSpPr>
        <p:spPr>
          <a:xfrm>
            <a:off x="7518400" y="2819400"/>
            <a:ext cx="4381500" cy="6591300"/>
          </a:xfrm>
          <a:prstGeom prst="rect">
            <a:avLst/>
          </a:prstGeom>
        </p:spPr>
        <p:txBody>
          <a:bodyPr lIns="91439" tIns="45719" rIns="91439" bIns="45719" anchor="t"/>
          <a:lstStyle/>
          <a:p>
            <a:endParaRPr/>
          </a:p>
        </p:txBody>
      </p:sp>
      <p:sp>
        <p:nvSpPr>
          <p:cNvPr id="143" name="Shape 143"/>
          <p:cNvSpPr>
            <a:spLocks noGrp="1"/>
          </p:cNvSpPr>
          <p:nvPr>
            <p:ph type="title"/>
          </p:nvPr>
        </p:nvSpPr>
        <p:spPr>
          <a:prstGeom prst="rect">
            <a:avLst/>
          </a:prstGeom>
        </p:spPr>
        <p:txBody>
          <a:bodyPr/>
          <a:lstStyle/>
          <a:p>
            <a:r>
              <a:t>Title Text</a:t>
            </a:r>
          </a:p>
        </p:txBody>
      </p:sp>
      <p:sp>
        <p:nvSpPr>
          <p:cNvPr id="144" name="Shape 144"/>
          <p:cNvSpPr>
            <a:spLocks noGrp="1"/>
          </p:cNvSpPr>
          <p:nvPr>
            <p:ph type="body" sz="half" idx="1"/>
          </p:nvPr>
        </p:nvSpPr>
        <p:spPr>
          <a:xfrm>
            <a:off x="355600" y="3187700"/>
            <a:ext cx="5892800" cy="5842000"/>
          </a:xfrm>
          <a:prstGeom prst="rect">
            <a:avLst/>
          </a:prstGeom>
        </p:spPr>
        <p:txBody>
          <a:bodyPr/>
          <a:lstStyle>
            <a:lvl1pPr>
              <a:lnSpc>
                <a:spcPct val="100000"/>
              </a:lnSpc>
              <a:defRPr sz="3800">
                <a:solidFill>
                  <a:srgbClr val="535353"/>
                </a:solidFill>
              </a:defRPr>
            </a:lvl1pPr>
            <a:lvl2pPr>
              <a:lnSpc>
                <a:spcPct val="100000"/>
              </a:lnSpc>
              <a:defRPr sz="3800">
                <a:solidFill>
                  <a:srgbClr val="535353"/>
                </a:solidFill>
              </a:defRPr>
            </a:lvl2pPr>
            <a:lvl3pPr>
              <a:lnSpc>
                <a:spcPct val="100000"/>
              </a:lnSpc>
              <a:defRPr sz="3800">
                <a:solidFill>
                  <a:srgbClr val="535353"/>
                </a:solidFill>
              </a:defRPr>
            </a:lvl3pPr>
            <a:lvl4pPr>
              <a:lnSpc>
                <a:spcPct val="100000"/>
              </a:lnSpc>
              <a:defRPr sz="3800">
                <a:solidFill>
                  <a:srgbClr val="535353"/>
                </a:solidFill>
              </a:defRPr>
            </a:lvl4pPr>
            <a:lvl5pPr>
              <a:lnSpc>
                <a:spcPct val="100000"/>
              </a:lnSpc>
              <a:defRPr sz="3800">
                <a:solidFill>
                  <a:srgbClr val="535353"/>
                </a:solidFill>
              </a:defRPr>
            </a:lvl5pPr>
          </a:lstStyle>
          <a:p>
            <a:r>
              <a:t>Body Level One</a:t>
            </a:r>
          </a:p>
          <a:p>
            <a:pPr lvl="1"/>
            <a:r>
              <a:t>Body Level Two</a:t>
            </a:r>
          </a:p>
          <a:p>
            <a:pPr lvl="2"/>
            <a:r>
              <a:t>Body Level Three</a:t>
            </a:r>
          </a:p>
          <a:p>
            <a:pPr lvl="3"/>
            <a:r>
              <a:t>Body Level Four</a:t>
            </a:r>
          </a:p>
          <a:p>
            <a:pPr lvl="4"/>
            <a:r>
              <a:t>Body Level Five</a:t>
            </a:r>
          </a:p>
        </p:txBody>
      </p:sp>
      <p:sp>
        <p:nvSpPr>
          <p:cNvPr id="145" name="Shape 14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Title &amp; Bullets - Left">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a:lstStyle/>
          <a:p>
            <a:r>
              <a:t>Title Text</a:t>
            </a:r>
          </a:p>
        </p:txBody>
      </p:sp>
      <p:sp>
        <p:nvSpPr>
          <p:cNvPr id="153" name="Shape 153"/>
          <p:cNvSpPr>
            <a:spLocks noGrp="1"/>
          </p:cNvSpPr>
          <p:nvPr>
            <p:ph type="body" sz="half" idx="1"/>
          </p:nvPr>
        </p:nvSpPr>
        <p:spPr>
          <a:xfrm>
            <a:off x="355600" y="3187700"/>
            <a:ext cx="5892800" cy="5842000"/>
          </a:xfrm>
          <a:prstGeom prst="rect">
            <a:avLst/>
          </a:prstGeom>
        </p:spPr>
        <p:txBody>
          <a:bodyPr/>
          <a:lstStyle>
            <a:lvl1pPr>
              <a:lnSpc>
                <a:spcPct val="100000"/>
              </a:lnSpc>
              <a:defRPr sz="3800">
                <a:solidFill>
                  <a:srgbClr val="535353"/>
                </a:solidFill>
              </a:defRPr>
            </a:lvl1pPr>
            <a:lvl2pPr>
              <a:lnSpc>
                <a:spcPct val="100000"/>
              </a:lnSpc>
              <a:defRPr sz="3800">
                <a:solidFill>
                  <a:srgbClr val="535353"/>
                </a:solidFill>
              </a:defRPr>
            </a:lvl2pPr>
            <a:lvl3pPr>
              <a:lnSpc>
                <a:spcPct val="100000"/>
              </a:lnSpc>
              <a:defRPr sz="3800">
                <a:solidFill>
                  <a:srgbClr val="535353"/>
                </a:solidFill>
              </a:defRPr>
            </a:lvl3pPr>
            <a:lvl4pPr>
              <a:lnSpc>
                <a:spcPct val="100000"/>
              </a:lnSpc>
              <a:defRPr sz="3800">
                <a:solidFill>
                  <a:srgbClr val="535353"/>
                </a:solidFill>
              </a:defRPr>
            </a:lvl4pPr>
            <a:lvl5pPr>
              <a:lnSpc>
                <a:spcPct val="100000"/>
              </a:lnSpc>
              <a:defRPr sz="3800">
                <a:solidFill>
                  <a:srgbClr val="535353"/>
                </a:solidFill>
              </a:defRPr>
            </a:lvl5pPr>
          </a:lstStyle>
          <a:p>
            <a:r>
              <a:t>Body Level One</a:t>
            </a:r>
          </a:p>
          <a:p>
            <a:pPr lvl="1"/>
            <a:r>
              <a:t>Body Level Two</a:t>
            </a:r>
          </a:p>
          <a:p>
            <a:pPr lvl="2"/>
            <a:r>
              <a:t>Body Level Three</a:t>
            </a:r>
          </a:p>
          <a:p>
            <a:pPr lvl="3"/>
            <a:r>
              <a:t>Body Level Four</a:t>
            </a:r>
          </a:p>
          <a:p>
            <a:pPr lvl="4"/>
            <a:r>
              <a:t>Body Level Five</a:t>
            </a:r>
          </a:p>
        </p:txBody>
      </p:sp>
      <p:sp>
        <p:nvSpPr>
          <p:cNvPr id="154" name="Shape 15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itle &amp; Bullets - Right">
    <p:spTree>
      <p:nvGrpSpPr>
        <p:cNvPr id="1" name=""/>
        <p:cNvGrpSpPr/>
        <p:nvPr/>
      </p:nvGrpSpPr>
      <p:grpSpPr>
        <a:xfrm>
          <a:off x="0" y="0"/>
          <a:ext cx="0" cy="0"/>
          <a:chOff x="0" y="0"/>
          <a:chExt cx="0" cy="0"/>
        </a:xfrm>
      </p:grpSpPr>
      <p:sp>
        <p:nvSpPr>
          <p:cNvPr id="161" name="Shape 161"/>
          <p:cNvSpPr>
            <a:spLocks noGrp="1"/>
          </p:cNvSpPr>
          <p:nvPr>
            <p:ph type="title"/>
          </p:nvPr>
        </p:nvSpPr>
        <p:spPr>
          <a:prstGeom prst="rect">
            <a:avLst/>
          </a:prstGeom>
        </p:spPr>
        <p:txBody>
          <a:bodyPr/>
          <a:lstStyle/>
          <a:p>
            <a:r>
              <a:t>Title Text</a:t>
            </a:r>
          </a:p>
        </p:txBody>
      </p:sp>
      <p:sp>
        <p:nvSpPr>
          <p:cNvPr id="162" name="Shape 162"/>
          <p:cNvSpPr>
            <a:spLocks noGrp="1"/>
          </p:cNvSpPr>
          <p:nvPr>
            <p:ph type="body" sz="half" idx="1"/>
          </p:nvPr>
        </p:nvSpPr>
        <p:spPr>
          <a:xfrm>
            <a:off x="6756400" y="3187700"/>
            <a:ext cx="5892800" cy="5842000"/>
          </a:xfrm>
          <a:prstGeom prst="rect">
            <a:avLst/>
          </a:prstGeom>
        </p:spPr>
        <p:txBody>
          <a:bodyPr/>
          <a:lstStyle>
            <a:lvl1pPr>
              <a:lnSpc>
                <a:spcPct val="100000"/>
              </a:lnSpc>
              <a:defRPr sz="3800">
                <a:solidFill>
                  <a:srgbClr val="535353"/>
                </a:solidFill>
              </a:defRPr>
            </a:lvl1pPr>
            <a:lvl2pPr>
              <a:lnSpc>
                <a:spcPct val="100000"/>
              </a:lnSpc>
              <a:defRPr sz="3800">
                <a:solidFill>
                  <a:srgbClr val="535353"/>
                </a:solidFill>
              </a:defRPr>
            </a:lvl2pPr>
            <a:lvl3pPr>
              <a:lnSpc>
                <a:spcPct val="100000"/>
              </a:lnSpc>
              <a:defRPr sz="3800">
                <a:solidFill>
                  <a:srgbClr val="535353"/>
                </a:solidFill>
              </a:defRPr>
            </a:lvl3pPr>
            <a:lvl4pPr>
              <a:lnSpc>
                <a:spcPct val="100000"/>
              </a:lnSpc>
              <a:defRPr sz="3800">
                <a:solidFill>
                  <a:srgbClr val="535353"/>
                </a:solidFill>
              </a:defRPr>
            </a:lvl4pPr>
            <a:lvl5pPr>
              <a:lnSpc>
                <a:spcPct val="100000"/>
              </a:lnSpc>
              <a:defRPr sz="3800">
                <a:solidFill>
                  <a:srgbClr val="535353"/>
                </a:solidFill>
              </a:defRPr>
            </a:lvl5pPr>
          </a:lstStyle>
          <a:p>
            <a:r>
              <a:t>Body Level One</a:t>
            </a:r>
          </a:p>
          <a:p>
            <a:pPr lvl="1"/>
            <a:r>
              <a:t>Body Level Two</a:t>
            </a:r>
          </a:p>
          <a:p>
            <a:pPr lvl="2"/>
            <a:r>
              <a:t>Body Level Three</a:t>
            </a:r>
          </a:p>
          <a:p>
            <a:pPr lvl="3"/>
            <a:r>
              <a:t>Body Level Four</a:t>
            </a:r>
          </a:p>
          <a:p>
            <a:pPr lvl="4"/>
            <a:r>
              <a:t>Body Level Five</a:t>
            </a:r>
          </a:p>
        </p:txBody>
      </p:sp>
      <p:sp>
        <p:nvSpPr>
          <p:cNvPr id="163" name="Shape 16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Subtitle - Photo">
    <p:spTree>
      <p:nvGrpSpPr>
        <p:cNvPr id="1" name=""/>
        <p:cNvGrpSpPr/>
        <p:nvPr/>
      </p:nvGrpSpPr>
      <p:grpSpPr>
        <a:xfrm>
          <a:off x="0" y="0"/>
          <a:ext cx="0" cy="0"/>
          <a:chOff x="0" y="0"/>
          <a:chExt cx="0" cy="0"/>
        </a:xfrm>
      </p:grpSpPr>
      <p:sp>
        <p:nvSpPr>
          <p:cNvPr id="20" name="Shape 20"/>
          <p:cNvSpPr>
            <a:spLocks noGrp="1"/>
          </p:cNvSpPr>
          <p:nvPr>
            <p:ph type="pic" idx="13"/>
          </p:nvPr>
        </p:nvSpPr>
        <p:spPr>
          <a:xfrm>
            <a:off x="1306656" y="533400"/>
            <a:ext cx="10388601" cy="5860236"/>
          </a:xfrm>
          <a:prstGeom prst="rect">
            <a:avLst/>
          </a:prstGeom>
        </p:spPr>
        <p:txBody>
          <a:bodyPr lIns="91439" tIns="45719" rIns="91439" bIns="45719" anchor="t"/>
          <a:lstStyle/>
          <a:p>
            <a:endParaRPr/>
          </a:p>
        </p:txBody>
      </p:sp>
      <p:sp>
        <p:nvSpPr>
          <p:cNvPr id="21" name="Shape 21"/>
          <p:cNvSpPr>
            <a:spLocks noGrp="1"/>
          </p:cNvSpPr>
          <p:nvPr>
            <p:ph type="title"/>
          </p:nvPr>
        </p:nvSpPr>
        <p:spPr>
          <a:xfrm>
            <a:off x="355600" y="6832600"/>
            <a:ext cx="12293600" cy="1257300"/>
          </a:xfrm>
          <a:prstGeom prst="rect">
            <a:avLst/>
          </a:prstGeom>
        </p:spPr>
        <p:txBody>
          <a:bodyPr anchor="b"/>
          <a:lstStyle/>
          <a:p>
            <a:r>
              <a:t>Title Text</a:t>
            </a:r>
          </a:p>
        </p:txBody>
      </p:sp>
      <p:sp>
        <p:nvSpPr>
          <p:cNvPr id="22" name="Shape 22"/>
          <p:cNvSpPr>
            <a:spLocks noGrp="1"/>
          </p:cNvSpPr>
          <p:nvPr>
            <p:ph type="body" sz="quarter" idx="1"/>
          </p:nvPr>
        </p:nvSpPr>
        <p:spPr>
          <a:xfrm>
            <a:off x="355600" y="8077200"/>
            <a:ext cx="12293600" cy="1206500"/>
          </a:xfrm>
          <a:prstGeom prst="rect">
            <a:avLst/>
          </a:prstGeom>
        </p:spPr>
        <p:txBody>
          <a:bodyPr anchor="t"/>
          <a:lstStyle>
            <a:lvl1pPr marL="0" indent="0" algn="ctr">
              <a:lnSpc>
                <a:spcPct val="100000"/>
              </a:lnSpc>
              <a:spcBef>
                <a:spcPts val="0"/>
              </a:spcBef>
              <a:buSzTx/>
              <a:buNone/>
              <a:defRPr sz="3800"/>
            </a:lvl1pPr>
            <a:lvl2pPr marL="0" indent="0" algn="ctr">
              <a:lnSpc>
                <a:spcPct val="100000"/>
              </a:lnSpc>
              <a:spcBef>
                <a:spcPts val="0"/>
              </a:spcBef>
              <a:buSzTx/>
              <a:buNone/>
              <a:defRPr sz="3800"/>
            </a:lvl2pPr>
            <a:lvl3pPr marL="0" indent="0" algn="ctr">
              <a:lnSpc>
                <a:spcPct val="100000"/>
              </a:lnSpc>
              <a:spcBef>
                <a:spcPts val="0"/>
              </a:spcBef>
              <a:buSzTx/>
              <a:buNone/>
              <a:defRPr sz="3800"/>
            </a:lvl3pPr>
            <a:lvl4pPr marL="0" indent="0" algn="ctr">
              <a:lnSpc>
                <a:spcPct val="100000"/>
              </a:lnSpc>
              <a:spcBef>
                <a:spcPts val="0"/>
              </a:spcBef>
              <a:buSzTx/>
              <a:buNone/>
              <a:defRPr sz="3800"/>
            </a:lvl4pPr>
            <a:lvl5pPr marL="0" indent="0" algn="ctr">
              <a:lnSpc>
                <a:spcPct val="100000"/>
              </a:lnSpc>
              <a:spcBef>
                <a:spcPts val="0"/>
              </a:spcBef>
              <a:buSzTx/>
              <a:buNone/>
              <a:defRPr sz="38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Subtitle - Photo - Dar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0" name="Shape 30"/>
          <p:cNvSpPr>
            <a:spLocks noGrp="1"/>
          </p:cNvSpPr>
          <p:nvPr>
            <p:ph type="pic" idx="13"/>
          </p:nvPr>
        </p:nvSpPr>
        <p:spPr>
          <a:xfrm>
            <a:off x="1306656" y="533400"/>
            <a:ext cx="10388601" cy="5860236"/>
          </a:xfrm>
          <a:prstGeom prst="rect">
            <a:avLst/>
          </a:prstGeom>
        </p:spPr>
        <p:txBody>
          <a:bodyPr lIns="91439" tIns="45719" rIns="91439" bIns="45719" anchor="t"/>
          <a:lstStyle/>
          <a:p>
            <a:endParaRPr/>
          </a:p>
        </p:txBody>
      </p:sp>
      <p:sp>
        <p:nvSpPr>
          <p:cNvPr id="31" name="Shape 31"/>
          <p:cNvSpPr>
            <a:spLocks noGrp="1"/>
          </p:cNvSpPr>
          <p:nvPr>
            <p:ph type="title"/>
          </p:nvPr>
        </p:nvSpPr>
        <p:spPr>
          <a:xfrm>
            <a:off x="355600" y="6832600"/>
            <a:ext cx="12293600" cy="1257300"/>
          </a:xfrm>
          <a:prstGeom prst="rect">
            <a:avLst/>
          </a:prstGeom>
        </p:spPr>
        <p:txBody>
          <a:bodyPr anchor="b"/>
          <a:lstStyle/>
          <a:p>
            <a:r>
              <a:t>Title Text</a:t>
            </a:r>
          </a:p>
        </p:txBody>
      </p:sp>
      <p:sp>
        <p:nvSpPr>
          <p:cNvPr id="32" name="Shape 32"/>
          <p:cNvSpPr>
            <a:spLocks noGrp="1"/>
          </p:cNvSpPr>
          <p:nvPr>
            <p:ph type="body" sz="quarter" idx="1"/>
          </p:nvPr>
        </p:nvSpPr>
        <p:spPr>
          <a:xfrm>
            <a:off x="355600" y="8077200"/>
            <a:ext cx="12293600" cy="1206500"/>
          </a:xfrm>
          <a:prstGeom prst="rect">
            <a:avLst/>
          </a:prstGeom>
        </p:spPr>
        <p:txBody>
          <a:bodyPr anchor="t"/>
          <a:lstStyle>
            <a:lvl1pPr marL="0" indent="0" algn="ctr">
              <a:lnSpc>
                <a:spcPct val="100000"/>
              </a:lnSpc>
              <a:spcBef>
                <a:spcPts val="0"/>
              </a:spcBef>
              <a:buSzTx/>
              <a:buNone/>
              <a:defRPr sz="3800"/>
            </a:lvl1pPr>
            <a:lvl2pPr marL="0" indent="0" algn="ctr">
              <a:lnSpc>
                <a:spcPct val="100000"/>
              </a:lnSpc>
              <a:spcBef>
                <a:spcPts val="0"/>
              </a:spcBef>
              <a:buSzTx/>
              <a:buNone/>
              <a:defRPr sz="3800"/>
            </a:lvl2pPr>
            <a:lvl3pPr marL="0" indent="0" algn="ctr">
              <a:lnSpc>
                <a:spcPct val="100000"/>
              </a:lnSpc>
              <a:spcBef>
                <a:spcPts val="0"/>
              </a:spcBef>
              <a:buSzTx/>
              <a:buNone/>
              <a:defRPr sz="3800"/>
            </a:lvl3pPr>
            <a:lvl4pPr marL="0" indent="0" algn="ctr">
              <a:lnSpc>
                <a:spcPct val="100000"/>
              </a:lnSpc>
              <a:spcBef>
                <a:spcPts val="0"/>
              </a:spcBef>
              <a:buSzTx/>
              <a:buNone/>
              <a:defRPr sz="3800"/>
            </a:lvl4pPr>
            <a:lvl5pPr marL="0" indent="0" algn="ctr">
              <a:lnSpc>
                <a:spcPct val="100000"/>
              </a:lnSpc>
              <a:spcBef>
                <a:spcPts val="0"/>
              </a:spcBef>
              <a:buSzTx/>
              <a:buNone/>
              <a:defRPr sz="3800"/>
            </a:lvl5pPr>
          </a:lstStyle>
          <a:p>
            <a:r>
              <a:t>Body Level One</a:t>
            </a:r>
          </a:p>
          <a:p>
            <a:pPr lvl="1"/>
            <a:r>
              <a:t>Body Level Two</a:t>
            </a:r>
          </a:p>
          <a:p>
            <a:pPr lvl="2"/>
            <a:r>
              <a:t>Body Level Three</a:t>
            </a:r>
          </a:p>
          <a:p>
            <a:pPr lvl="3"/>
            <a:r>
              <a:t>Body Level Four</a:t>
            </a:r>
          </a:p>
          <a:p>
            <a:pPr lvl="4"/>
            <a:r>
              <a:t>Body Level Five</a:t>
            </a:r>
          </a:p>
        </p:txBody>
      </p:sp>
      <p:sp>
        <p:nvSpPr>
          <p:cNvPr id="33" name="Shape 33"/>
          <p:cNvSpPr>
            <a:spLocks noGrp="1"/>
          </p:cNvSpPr>
          <p:nvPr>
            <p:ph type="sldNum" sz="quarter" idx="2"/>
          </p:nvPr>
        </p:nvSpPr>
        <p:spPr>
          <a:prstGeom prst="rect">
            <a:avLst/>
          </a:prstGeom>
        </p:spPr>
        <p:txBody>
          <a:bodyPr/>
          <a:lstStyle>
            <a:lvl1pPr>
              <a:defRPr>
                <a:solidFill>
                  <a:srgbClr val="232323"/>
                </a:solidFill>
              </a:defRPr>
            </a:lvl1p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0" name="Shape 40"/>
          <p:cNvSpPr>
            <a:spLocks noGrp="1"/>
          </p:cNvSpPr>
          <p:nvPr>
            <p:ph type="title"/>
          </p:nvPr>
        </p:nvSpPr>
        <p:spPr>
          <a:prstGeom prst="rect">
            <a:avLst/>
          </a:prstGeom>
        </p:spPr>
        <p:txBody>
          <a:bodyPr/>
          <a:lstStyle/>
          <a:p>
            <a:r>
              <a:t>Title Text</a:t>
            </a:r>
          </a:p>
        </p:txBody>
      </p:sp>
      <p:sp>
        <p:nvSpPr>
          <p:cNvPr id="41" name="Shape 41"/>
          <p:cNvSpPr>
            <a:spLocks noGrp="1"/>
          </p:cNvSpPr>
          <p:nvPr>
            <p:ph type="body" idx="1"/>
          </p:nvPr>
        </p:nvSpPr>
        <p:spPr>
          <a:xfrm>
            <a:off x="355600" y="3187700"/>
            <a:ext cx="12293600" cy="5842000"/>
          </a:xfrm>
          <a:prstGeom prst="rect">
            <a:avLst/>
          </a:prstGeom>
        </p:spPr>
        <p:txBody>
          <a:bodyPr/>
          <a:lstStyle>
            <a:lvl1pPr>
              <a:lnSpc>
                <a:spcPct val="100000"/>
              </a:lnSpc>
              <a:defRPr sz="3800">
                <a:solidFill>
                  <a:srgbClr val="535353"/>
                </a:solidFill>
              </a:defRPr>
            </a:lvl1pPr>
            <a:lvl2pPr>
              <a:lnSpc>
                <a:spcPct val="100000"/>
              </a:lnSpc>
              <a:defRPr sz="3800">
                <a:solidFill>
                  <a:srgbClr val="535353"/>
                </a:solidFill>
              </a:defRPr>
            </a:lvl2pPr>
            <a:lvl3pPr>
              <a:lnSpc>
                <a:spcPct val="100000"/>
              </a:lnSpc>
              <a:defRPr sz="3800">
                <a:solidFill>
                  <a:srgbClr val="535353"/>
                </a:solidFill>
              </a:defRPr>
            </a:lvl3pPr>
            <a:lvl4pPr>
              <a:lnSpc>
                <a:spcPct val="100000"/>
              </a:lnSpc>
              <a:defRPr sz="3800">
                <a:solidFill>
                  <a:srgbClr val="535353"/>
                </a:solidFill>
              </a:defRPr>
            </a:lvl4pPr>
            <a:lvl5pPr>
              <a:lnSpc>
                <a:spcPct val="100000"/>
              </a:lnSpc>
              <a:defRPr sz="3800">
                <a:solidFill>
                  <a:srgbClr val="535353"/>
                </a:solidFill>
              </a:defRPr>
            </a:lvl5pPr>
          </a:lstStyle>
          <a:p>
            <a:r>
              <a:t>Body Level One</a:t>
            </a:r>
          </a:p>
          <a:p>
            <a:pPr lvl="1"/>
            <a:r>
              <a:t>Body Level Two</a:t>
            </a:r>
          </a:p>
          <a:p>
            <a:pPr lvl="2"/>
            <a:r>
              <a:t>Body Level Three</a:t>
            </a:r>
          </a:p>
          <a:p>
            <a:pPr lvl="3"/>
            <a:r>
              <a:t>Body Level Four</a:t>
            </a:r>
          </a:p>
          <a:p>
            <a:pPr lvl="4"/>
            <a:r>
              <a:t>Body Level Five</a:t>
            </a:r>
          </a:p>
        </p:txBody>
      </p:sp>
      <p:sp>
        <p:nvSpPr>
          <p:cNvPr id="42" name="Shape 4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mp; Bullets - 2 Column">
    <p:spTree>
      <p:nvGrpSpPr>
        <p:cNvPr id="1" name=""/>
        <p:cNvGrpSpPr/>
        <p:nvPr/>
      </p:nvGrpSpPr>
      <p:grpSpPr>
        <a:xfrm>
          <a:off x="0" y="0"/>
          <a:ext cx="0" cy="0"/>
          <a:chOff x="0" y="0"/>
          <a:chExt cx="0" cy="0"/>
        </a:xfrm>
      </p:grpSpPr>
      <p:sp>
        <p:nvSpPr>
          <p:cNvPr id="49" name="Shape 49"/>
          <p:cNvSpPr>
            <a:spLocks noGrp="1"/>
          </p:cNvSpPr>
          <p:nvPr>
            <p:ph type="title"/>
          </p:nvPr>
        </p:nvSpPr>
        <p:spPr>
          <a:prstGeom prst="rect">
            <a:avLst/>
          </a:prstGeom>
        </p:spPr>
        <p:txBody>
          <a:bodyPr/>
          <a:lstStyle/>
          <a:p>
            <a:r>
              <a:t>Title Text</a:t>
            </a:r>
          </a:p>
        </p:txBody>
      </p:sp>
      <p:sp>
        <p:nvSpPr>
          <p:cNvPr id="50" name="Shape 50"/>
          <p:cNvSpPr>
            <a:spLocks noGrp="1"/>
          </p:cNvSpPr>
          <p:nvPr>
            <p:ph type="body" idx="1"/>
          </p:nvPr>
        </p:nvSpPr>
        <p:spPr>
          <a:xfrm>
            <a:off x="355600" y="3187700"/>
            <a:ext cx="12293600" cy="5842000"/>
          </a:xfrm>
          <a:prstGeom prst="rect">
            <a:avLst/>
          </a:prstGeom>
        </p:spPr>
        <p:txBody>
          <a:bodyPr numCol="2" spcCol="614680" anchor="t"/>
          <a:lstStyle>
            <a:lvl1pPr>
              <a:lnSpc>
                <a:spcPct val="100000"/>
              </a:lnSpc>
              <a:defRPr sz="3800">
                <a:solidFill>
                  <a:srgbClr val="535353"/>
                </a:solidFill>
              </a:defRPr>
            </a:lvl1pPr>
            <a:lvl2pPr>
              <a:lnSpc>
                <a:spcPct val="100000"/>
              </a:lnSpc>
              <a:defRPr sz="3800">
                <a:solidFill>
                  <a:srgbClr val="535353"/>
                </a:solidFill>
              </a:defRPr>
            </a:lvl2pPr>
            <a:lvl3pPr>
              <a:lnSpc>
                <a:spcPct val="100000"/>
              </a:lnSpc>
              <a:defRPr sz="3800">
                <a:solidFill>
                  <a:srgbClr val="535353"/>
                </a:solidFill>
              </a:defRPr>
            </a:lvl3pPr>
            <a:lvl4pPr>
              <a:lnSpc>
                <a:spcPct val="100000"/>
              </a:lnSpc>
              <a:defRPr sz="3800">
                <a:solidFill>
                  <a:srgbClr val="535353"/>
                </a:solidFill>
              </a:defRPr>
            </a:lvl4pPr>
            <a:lvl5pPr>
              <a:lnSpc>
                <a:spcPct val="100000"/>
              </a:lnSpc>
              <a:defRPr sz="3800">
                <a:solidFill>
                  <a:srgbClr val="535353"/>
                </a:solidFill>
              </a:defRPr>
            </a:lvl5pPr>
          </a:lstStyle>
          <a:p>
            <a:r>
              <a:t>Body Level One</a:t>
            </a:r>
          </a:p>
          <a:p>
            <a:pPr lvl="1"/>
            <a:r>
              <a:t>Body Level Two</a:t>
            </a:r>
          </a:p>
          <a:p>
            <a:pPr lvl="2"/>
            <a:r>
              <a:t>Body Level Three</a:t>
            </a:r>
          </a:p>
          <a:p>
            <a:pPr lvl="3"/>
            <a:r>
              <a:t>Body Level Four</a:t>
            </a:r>
          </a:p>
          <a:p>
            <a:pPr lvl="4"/>
            <a:r>
              <a:t>Body Level Five</a:t>
            </a:r>
          </a:p>
        </p:txBody>
      </p:sp>
      <p:sp>
        <p:nvSpPr>
          <p:cNvPr id="51" name="Shape 5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8" name="Shape 58"/>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9" name="Shape 5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6" name="Shape 6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lank - Dar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73" name="Shape 73"/>
          <p:cNvSpPr>
            <a:spLocks noGrp="1"/>
          </p:cNvSpPr>
          <p:nvPr>
            <p:ph type="sldNum" sz="quarter" idx="2"/>
          </p:nvPr>
        </p:nvSpPr>
        <p:spPr>
          <a:prstGeom prst="rect">
            <a:avLst/>
          </a:prstGeom>
        </p:spPr>
        <p:txBody>
          <a:bodyPr/>
          <a:lstStyle>
            <a:lvl1pPr>
              <a:defRPr>
                <a:solidFill>
                  <a:srgbClr val="232323"/>
                </a:solidFill>
              </a:defRPr>
            </a:lvl1p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80" name="Shape 80"/>
          <p:cNvSpPr>
            <a:spLocks noGrp="1"/>
          </p:cNvSpPr>
          <p:nvPr>
            <p:ph type="title"/>
          </p:nvPr>
        </p:nvSpPr>
        <p:spPr>
          <a:prstGeom prst="rect">
            <a:avLst/>
          </a:prstGeom>
        </p:spPr>
        <p:txBody>
          <a:bodyPr/>
          <a:lstStyle/>
          <a:p>
            <a:r>
              <a:t>Title Text</a:t>
            </a:r>
          </a:p>
        </p:txBody>
      </p:sp>
      <p:sp>
        <p:nvSpPr>
          <p:cNvPr id="81" name="Shape 8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0"/>
          <a:srcRect/>
          <a:stretch>
            <a:fillRect/>
          </a:stretch>
        </a:blipFill>
        <a:effectLst/>
      </p:bgPr>
    </p:bg>
    <p:spTree>
      <p:nvGrpSpPr>
        <p:cNvPr id="1" name=""/>
        <p:cNvGrpSpPr/>
        <p:nvPr/>
      </p:nvGrpSpPr>
      <p:grpSpPr>
        <a:xfrm>
          <a:off x="0" y="0"/>
          <a:ext cx="0" cy="0"/>
          <a:chOff x="0" y="0"/>
          <a:chExt cx="0" cy="0"/>
        </a:xfrm>
      </p:grpSpPr>
      <p:sp>
        <p:nvSpPr>
          <p:cNvPr id="2" name="Shape 2"/>
          <p:cNvSpPr>
            <a:spLocks noGrp="1"/>
          </p:cNvSpPr>
          <p:nvPr>
            <p:ph type="body" idx="1"/>
          </p:nvPr>
        </p:nvSpPr>
        <p:spPr>
          <a:xfrm>
            <a:off x="355600" y="254000"/>
            <a:ext cx="12293600" cy="92329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p>
            <a:r>
              <a:t>Body Level One</a:t>
            </a:r>
          </a:p>
          <a:p>
            <a:pPr lvl="1"/>
            <a:r>
              <a:t>Body Level Two</a:t>
            </a:r>
          </a:p>
          <a:p>
            <a:pPr lvl="2"/>
            <a:r>
              <a:t>Body Level Three</a:t>
            </a:r>
          </a:p>
          <a:p>
            <a:pPr lvl="3"/>
            <a:r>
              <a:t>Body Level Four</a:t>
            </a:r>
          </a:p>
          <a:p>
            <a:pPr lvl="4"/>
            <a:r>
              <a:t>Body Level Five</a:t>
            </a:r>
          </a:p>
        </p:txBody>
      </p:sp>
      <p:sp>
        <p:nvSpPr>
          <p:cNvPr id="3" name="Shape 3"/>
          <p:cNvSpPr>
            <a:spLocks noGrp="1"/>
          </p:cNvSpPr>
          <p:nvPr>
            <p:ph type="title"/>
          </p:nvPr>
        </p:nvSpPr>
        <p:spPr>
          <a:xfrm>
            <a:off x="355600" y="254000"/>
            <a:ext cx="12293600" cy="24384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p>
            <a:r>
              <a:t>Title Text</a:t>
            </a:r>
          </a:p>
        </p:txBody>
      </p:sp>
      <p:sp>
        <p:nvSpPr>
          <p:cNvPr id="4" name="Shape 4"/>
          <p:cNvSpPr>
            <a:spLocks noGrp="1"/>
          </p:cNvSpPr>
          <p:nvPr>
            <p:ph type="sldNum" sz="quarter" idx="2"/>
          </p:nvPr>
        </p:nvSpPr>
        <p:spPr>
          <a:xfrm>
            <a:off x="6324600" y="9271000"/>
            <a:ext cx="342900" cy="355600"/>
          </a:xfrm>
          <a:prstGeom prst="rect">
            <a:avLst/>
          </a:prstGeom>
          <a:ln w="12700">
            <a:miter lim="400000"/>
          </a:ln>
        </p:spPr>
        <p:txBody>
          <a:bodyPr wrap="none" lIns="50800" tIns="50800" rIns="50800" bIns="50800" anchor="b">
            <a:spAutoFit/>
          </a:bodyPr>
          <a:lstStyle>
            <a:lvl1pPr>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transition spd="med"/>
  <p:txStyles>
    <p:titleStyle>
      <a:lvl1pPr marL="0" marR="0" indent="0" algn="ctr" defTabSz="584200" rtl="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mn-lt"/>
          <a:ea typeface="+mn-ea"/>
          <a:cs typeface="+mn-cs"/>
          <a:sym typeface="Gill Sans Light"/>
        </a:defRPr>
      </a:lvl1pPr>
      <a:lvl2pPr marL="0" marR="0" indent="228600" algn="ctr" defTabSz="584200" rtl="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mn-lt"/>
          <a:ea typeface="+mn-ea"/>
          <a:cs typeface="+mn-cs"/>
          <a:sym typeface="Gill Sans Light"/>
        </a:defRPr>
      </a:lvl2pPr>
      <a:lvl3pPr marL="0" marR="0" indent="457200" algn="ctr" defTabSz="584200" rtl="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mn-lt"/>
          <a:ea typeface="+mn-ea"/>
          <a:cs typeface="+mn-cs"/>
          <a:sym typeface="Gill Sans Light"/>
        </a:defRPr>
      </a:lvl3pPr>
      <a:lvl4pPr marL="0" marR="0" indent="685800" algn="ctr" defTabSz="584200" rtl="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mn-lt"/>
          <a:ea typeface="+mn-ea"/>
          <a:cs typeface="+mn-cs"/>
          <a:sym typeface="Gill Sans Light"/>
        </a:defRPr>
      </a:lvl4pPr>
      <a:lvl5pPr marL="0" marR="0" indent="914400" algn="ctr" defTabSz="584200" rtl="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mn-lt"/>
          <a:ea typeface="+mn-ea"/>
          <a:cs typeface="+mn-cs"/>
          <a:sym typeface="Gill Sans Light"/>
        </a:defRPr>
      </a:lvl5pPr>
      <a:lvl6pPr marL="0" marR="0" indent="1143000" algn="ctr" defTabSz="584200" rtl="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mn-lt"/>
          <a:ea typeface="+mn-ea"/>
          <a:cs typeface="+mn-cs"/>
          <a:sym typeface="Gill Sans Light"/>
        </a:defRPr>
      </a:lvl6pPr>
      <a:lvl7pPr marL="0" marR="0" indent="1371600" algn="ctr" defTabSz="584200" rtl="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mn-lt"/>
          <a:ea typeface="+mn-ea"/>
          <a:cs typeface="+mn-cs"/>
          <a:sym typeface="Gill Sans Light"/>
        </a:defRPr>
      </a:lvl7pPr>
      <a:lvl8pPr marL="0" marR="0" indent="1600200" algn="ctr" defTabSz="584200" rtl="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mn-lt"/>
          <a:ea typeface="+mn-ea"/>
          <a:cs typeface="+mn-cs"/>
          <a:sym typeface="Gill Sans Light"/>
        </a:defRPr>
      </a:lvl8pPr>
      <a:lvl9pPr marL="0" marR="0" indent="1828800" algn="ctr" defTabSz="584200" rtl="0" latinLnBrk="0">
        <a:lnSpc>
          <a:spcPct val="100000"/>
        </a:lnSpc>
        <a:spcBef>
          <a:spcPts val="0"/>
        </a:spcBef>
        <a:spcAft>
          <a:spcPts val="0"/>
        </a:spcAft>
        <a:buClrTx/>
        <a:buSzTx/>
        <a:buFontTx/>
        <a:buNone/>
        <a:tabLst/>
        <a:defRPr sz="7200" b="0" i="0" u="none" strike="noStrike" cap="all" spc="0" baseline="0">
          <a:ln>
            <a:noFill/>
          </a:ln>
          <a:solidFill>
            <a:srgbClr val="535353"/>
          </a:solidFill>
          <a:uFillTx/>
          <a:latin typeface="+mn-lt"/>
          <a:ea typeface="+mn-ea"/>
          <a:cs typeface="+mn-cs"/>
          <a:sym typeface="Gill Sans Light"/>
        </a:defRPr>
      </a:lvl9pPr>
    </p:titleStyle>
    <p:bodyStyle>
      <a:lvl1pPr marL="304800" marR="0" indent="-304800" algn="l" defTabSz="584200" rtl="0" latinLnBrk="0">
        <a:lnSpc>
          <a:spcPct val="120000"/>
        </a:lnSpc>
        <a:spcBef>
          <a:spcPts val="3800"/>
        </a:spcBef>
        <a:spcAft>
          <a:spcPts val="0"/>
        </a:spcAft>
        <a:buClr>
          <a:srgbClr val="535353"/>
        </a:buClr>
        <a:buSzPct val="82000"/>
        <a:buFontTx/>
        <a:buChar char="•"/>
        <a:tabLst/>
        <a:defRPr sz="4600" b="0" i="0" u="none" strike="noStrike" cap="none" spc="0" baseline="0">
          <a:ln>
            <a:noFill/>
          </a:ln>
          <a:solidFill>
            <a:srgbClr val="525252"/>
          </a:solidFill>
          <a:uFillTx/>
          <a:latin typeface="+mn-lt"/>
          <a:ea typeface="+mn-ea"/>
          <a:cs typeface="+mn-cs"/>
          <a:sym typeface="Gill Sans Light"/>
        </a:defRPr>
      </a:lvl1pPr>
      <a:lvl2pPr marL="685800" marR="0" indent="-304800" algn="l" defTabSz="584200" rtl="0" latinLnBrk="0">
        <a:lnSpc>
          <a:spcPct val="120000"/>
        </a:lnSpc>
        <a:spcBef>
          <a:spcPts val="3800"/>
        </a:spcBef>
        <a:spcAft>
          <a:spcPts val="0"/>
        </a:spcAft>
        <a:buClr>
          <a:srgbClr val="535353"/>
        </a:buClr>
        <a:buSzPct val="82000"/>
        <a:buFontTx/>
        <a:buChar char="•"/>
        <a:tabLst/>
        <a:defRPr sz="4600" b="0" i="0" u="none" strike="noStrike" cap="none" spc="0" baseline="0">
          <a:ln>
            <a:noFill/>
          </a:ln>
          <a:solidFill>
            <a:srgbClr val="525252"/>
          </a:solidFill>
          <a:uFillTx/>
          <a:latin typeface="+mn-lt"/>
          <a:ea typeface="+mn-ea"/>
          <a:cs typeface="+mn-cs"/>
          <a:sym typeface="Gill Sans Light"/>
        </a:defRPr>
      </a:lvl2pPr>
      <a:lvl3pPr marL="1066800" marR="0" indent="-304800" algn="l" defTabSz="584200" rtl="0" latinLnBrk="0">
        <a:lnSpc>
          <a:spcPct val="120000"/>
        </a:lnSpc>
        <a:spcBef>
          <a:spcPts val="3800"/>
        </a:spcBef>
        <a:spcAft>
          <a:spcPts val="0"/>
        </a:spcAft>
        <a:buClr>
          <a:srgbClr val="535353"/>
        </a:buClr>
        <a:buSzPct val="82000"/>
        <a:buFontTx/>
        <a:buChar char="•"/>
        <a:tabLst/>
        <a:defRPr sz="4600" b="0" i="0" u="none" strike="noStrike" cap="none" spc="0" baseline="0">
          <a:ln>
            <a:noFill/>
          </a:ln>
          <a:solidFill>
            <a:srgbClr val="525252"/>
          </a:solidFill>
          <a:uFillTx/>
          <a:latin typeface="+mn-lt"/>
          <a:ea typeface="+mn-ea"/>
          <a:cs typeface="+mn-cs"/>
          <a:sym typeface="Gill Sans Light"/>
        </a:defRPr>
      </a:lvl3pPr>
      <a:lvl4pPr marL="1447800" marR="0" indent="-304800" algn="l" defTabSz="584200" rtl="0" latinLnBrk="0">
        <a:lnSpc>
          <a:spcPct val="120000"/>
        </a:lnSpc>
        <a:spcBef>
          <a:spcPts val="3800"/>
        </a:spcBef>
        <a:spcAft>
          <a:spcPts val="0"/>
        </a:spcAft>
        <a:buClr>
          <a:srgbClr val="535353"/>
        </a:buClr>
        <a:buSzPct val="82000"/>
        <a:buFontTx/>
        <a:buChar char="•"/>
        <a:tabLst/>
        <a:defRPr sz="4600" b="0" i="0" u="none" strike="noStrike" cap="none" spc="0" baseline="0">
          <a:ln>
            <a:noFill/>
          </a:ln>
          <a:solidFill>
            <a:srgbClr val="525252"/>
          </a:solidFill>
          <a:uFillTx/>
          <a:latin typeface="+mn-lt"/>
          <a:ea typeface="+mn-ea"/>
          <a:cs typeface="+mn-cs"/>
          <a:sym typeface="Gill Sans Light"/>
        </a:defRPr>
      </a:lvl4pPr>
      <a:lvl5pPr marL="1828800" marR="0" indent="-304800" algn="l" defTabSz="584200" rtl="0" latinLnBrk="0">
        <a:lnSpc>
          <a:spcPct val="120000"/>
        </a:lnSpc>
        <a:spcBef>
          <a:spcPts val="3800"/>
        </a:spcBef>
        <a:spcAft>
          <a:spcPts val="0"/>
        </a:spcAft>
        <a:buClr>
          <a:srgbClr val="535353"/>
        </a:buClr>
        <a:buSzPct val="82000"/>
        <a:buFontTx/>
        <a:buChar char="•"/>
        <a:tabLst/>
        <a:defRPr sz="4600" b="0" i="0" u="none" strike="noStrike" cap="none" spc="0" baseline="0">
          <a:ln>
            <a:noFill/>
          </a:ln>
          <a:solidFill>
            <a:srgbClr val="525252"/>
          </a:solidFill>
          <a:uFillTx/>
          <a:latin typeface="+mn-lt"/>
          <a:ea typeface="+mn-ea"/>
          <a:cs typeface="+mn-cs"/>
          <a:sym typeface="Gill Sans Light"/>
        </a:defRPr>
      </a:lvl5pPr>
      <a:lvl6pPr marL="15925800" marR="0" indent="-14020800" algn="l" defTabSz="584200" rtl="0" latinLnBrk="0">
        <a:lnSpc>
          <a:spcPct val="120000"/>
        </a:lnSpc>
        <a:spcBef>
          <a:spcPts val="3800"/>
        </a:spcBef>
        <a:spcAft>
          <a:spcPts val="0"/>
        </a:spcAft>
        <a:buClr>
          <a:srgbClr val="535353"/>
        </a:buClr>
        <a:buSzPct val="82000"/>
        <a:buFontTx/>
        <a:buChar char="•"/>
        <a:tabLst/>
        <a:defRPr sz="4600" b="0" i="0" u="none" strike="noStrike" cap="none" spc="0" baseline="0">
          <a:ln>
            <a:noFill/>
          </a:ln>
          <a:solidFill>
            <a:srgbClr val="525252"/>
          </a:solidFill>
          <a:uFillTx/>
          <a:latin typeface="+mn-lt"/>
          <a:ea typeface="+mn-ea"/>
          <a:cs typeface="+mn-cs"/>
          <a:sym typeface="Gill Sans Light"/>
        </a:defRPr>
      </a:lvl6pPr>
      <a:lvl7pPr marL="16306800" marR="0" indent="-14020800" algn="l" defTabSz="584200" rtl="0" latinLnBrk="0">
        <a:lnSpc>
          <a:spcPct val="120000"/>
        </a:lnSpc>
        <a:spcBef>
          <a:spcPts val="3800"/>
        </a:spcBef>
        <a:spcAft>
          <a:spcPts val="0"/>
        </a:spcAft>
        <a:buClr>
          <a:srgbClr val="535353"/>
        </a:buClr>
        <a:buSzPct val="82000"/>
        <a:buFontTx/>
        <a:buChar char="•"/>
        <a:tabLst/>
        <a:defRPr sz="4600" b="0" i="0" u="none" strike="noStrike" cap="none" spc="0" baseline="0">
          <a:ln>
            <a:noFill/>
          </a:ln>
          <a:solidFill>
            <a:srgbClr val="525252"/>
          </a:solidFill>
          <a:uFillTx/>
          <a:latin typeface="+mn-lt"/>
          <a:ea typeface="+mn-ea"/>
          <a:cs typeface="+mn-cs"/>
          <a:sym typeface="Gill Sans Light"/>
        </a:defRPr>
      </a:lvl7pPr>
      <a:lvl8pPr marL="16687800" marR="0" indent="-14020800" algn="l" defTabSz="584200" rtl="0" latinLnBrk="0">
        <a:lnSpc>
          <a:spcPct val="120000"/>
        </a:lnSpc>
        <a:spcBef>
          <a:spcPts val="3800"/>
        </a:spcBef>
        <a:spcAft>
          <a:spcPts val="0"/>
        </a:spcAft>
        <a:buClr>
          <a:srgbClr val="535353"/>
        </a:buClr>
        <a:buSzPct val="82000"/>
        <a:buFontTx/>
        <a:buChar char="•"/>
        <a:tabLst/>
        <a:defRPr sz="4600" b="0" i="0" u="none" strike="noStrike" cap="none" spc="0" baseline="0">
          <a:ln>
            <a:noFill/>
          </a:ln>
          <a:solidFill>
            <a:srgbClr val="525252"/>
          </a:solidFill>
          <a:uFillTx/>
          <a:latin typeface="+mn-lt"/>
          <a:ea typeface="+mn-ea"/>
          <a:cs typeface="+mn-cs"/>
          <a:sym typeface="Gill Sans Light"/>
        </a:defRPr>
      </a:lvl8pPr>
      <a:lvl9pPr marL="17068800" marR="0" indent="-14020800" algn="l" defTabSz="584200" rtl="0" latinLnBrk="0">
        <a:lnSpc>
          <a:spcPct val="120000"/>
        </a:lnSpc>
        <a:spcBef>
          <a:spcPts val="3800"/>
        </a:spcBef>
        <a:spcAft>
          <a:spcPts val="0"/>
        </a:spcAft>
        <a:buClr>
          <a:srgbClr val="535353"/>
        </a:buClr>
        <a:buSzPct val="82000"/>
        <a:buFontTx/>
        <a:buChar char="•"/>
        <a:tabLst/>
        <a:defRPr sz="4600" b="0" i="0" u="none" strike="noStrike" cap="none" spc="0" baseline="0">
          <a:ln>
            <a:noFill/>
          </a:ln>
          <a:solidFill>
            <a:srgbClr val="525252"/>
          </a:solidFill>
          <a:uFillTx/>
          <a:latin typeface="+mn-lt"/>
          <a:ea typeface="+mn-ea"/>
          <a:cs typeface="+mn-cs"/>
          <a:sym typeface="Gill Sans Light"/>
        </a:defRPr>
      </a:lvl9pPr>
    </p:bodyStyle>
    <p:otherStyle>
      <a:lvl1pPr marL="0" marR="0" indent="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1pPr>
      <a:lvl2pPr marL="0" marR="0" indent="2286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2pPr>
      <a:lvl3pPr marL="0" marR="0" indent="4572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3pPr>
      <a:lvl4pPr marL="0" marR="0" indent="6858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4pPr>
      <a:lvl5pPr marL="0" marR="0" indent="9144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5pPr>
      <a:lvl6pPr marL="0" marR="0" indent="11430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6pPr>
      <a:lvl7pPr marL="0" marR="0" indent="13716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7pPr>
      <a:lvl8pPr marL="0" marR="0" indent="16002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8pPr>
      <a:lvl9pPr marL="0" marR="0" indent="18288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9.ti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ti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tif"/><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7.tif"/><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Shape 172"/>
          <p:cNvSpPr>
            <a:spLocks noGrp="1"/>
          </p:cNvSpPr>
          <p:nvPr>
            <p:ph type="ctrTitle"/>
          </p:nvPr>
        </p:nvSpPr>
        <p:spPr>
          <a:prstGeom prst="rect">
            <a:avLst/>
          </a:prstGeom>
        </p:spPr>
        <p:txBody>
          <a:bodyPr/>
          <a:lstStyle/>
          <a:p>
            <a:r>
              <a:t>describing an orbit in 3D space	</a:t>
            </a:r>
          </a:p>
        </p:txBody>
      </p:sp>
      <p:sp>
        <p:nvSpPr>
          <p:cNvPr id="173" name="Shape 173"/>
          <p:cNvSpPr>
            <a:spLocks noGrp="1"/>
          </p:cNvSpPr>
          <p:nvPr>
            <p:ph type="subTitle" sz="quarter" idx="1"/>
          </p:nvPr>
        </p:nvSpPr>
        <p:spPr>
          <a:prstGeom prst="rect">
            <a:avLst/>
          </a:prstGeom>
        </p:spPr>
        <p:txBody>
          <a:bodyPr/>
          <a:lstStyle/>
          <a:p>
            <a:r>
              <a:rPr lang="en-US" smtClean="0"/>
              <a:t>Syed Misbah</a:t>
            </a:r>
            <a:endParaRPr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Shape 205"/>
          <p:cNvSpPr>
            <a:spLocks noGrp="1"/>
          </p:cNvSpPr>
          <p:nvPr>
            <p:ph type="title"/>
          </p:nvPr>
        </p:nvSpPr>
        <p:spPr>
          <a:xfrm>
            <a:off x="355600" y="-25400"/>
            <a:ext cx="12293600" cy="2438400"/>
          </a:xfrm>
          <a:prstGeom prst="rect">
            <a:avLst/>
          </a:prstGeom>
        </p:spPr>
        <p:txBody>
          <a:bodyPr/>
          <a:lstStyle>
            <a:lvl1pPr>
              <a:defRPr sz="6400"/>
            </a:lvl1pPr>
          </a:lstStyle>
          <a:p>
            <a:r>
              <a:t>ORBITAL ELEMENTS: CONCLUSION</a:t>
            </a:r>
          </a:p>
        </p:txBody>
      </p:sp>
      <p:sp>
        <p:nvSpPr>
          <p:cNvPr id="206" name="Shape 206"/>
          <p:cNvSpPr>
            <a:spLocks noGrp="1"/>
          </p:cNvSpPr>
          <p:nvPr>
            <p:ph type="body" sz="half" idx="1"/>
          </p:nvPr>
        </p:nvSpPr>
        <p:spPr>
          <a:xfrm>
            <a:off x="457200" y="6870700"/>
            <a:ext cx="12293600" cy="2159000"/>
          </a:xfrm>
          <a:prstGeom prst="rect">
            <a:avLst/>
          </a:prstGeom>
        </p:spPr>
        <p:txBody>
          <a:bodyPr/>
          <a:lstStyle/>
          <a:p>
            <a:pPr>
              <a:defRPr sz="2400"/>
            </a:pPr>
            <a:r>
              <a:t>1. Length of Semi-major Axis (a)</a:t>
            </a:r>
          </a:p>
          <a:p>
            <a:pPr>
              <a:defRPr sz="2400"/>
            </a:pPr>
            <a:r>
              <a:t>2. Eccentricity (e)</a:t>
            </a:r>
          </a:p>
          <a:p>
            <a:pPr>
              <a:defRPr sz="2400"/>
            </a:pPr>
            <a:r>
              <a:t>3. Inclination (i)</a:t>
            </a:r>
          </a:p>
          <a:p>
            <a:pPr>
              <a:defRPr sz="2400"/>
            </a:pPr>
            <a:r>
              <a:t>4. Right Ascension of Ascending Node (</a:t>
            </a:r>
            <a:r>
              <a:rPr b="1">
                <a:latin typeface="Gill Sans"/>
                <a:ea typeface="Gill Sans"/>
                <a:cs typeface="Gill Sans"/>
                <a:sym typeface="Gill Sans"/>
              </a:rPr>
              <a:t>Ω</a:t>
            </a:r>
            <a:r>
              <a:t>)</a:t>
            </a:r>
            <a:endParaRPr b="1">
              <a:latin typeface="Gill Sans"/>
              <a:ea typeface="Gill Sans"/>
              <a:cs typeface="Gill Sans"/>
              <a:sym typeface="Gill Sans"/>
            </a:endParaRPr>
          </a:p>
          <a:p>
            <a:pPr>
              <a:defRPr sz="2400"/>
            </a:pPr>
            <a:r>
              <a:t>5. Argument of Perigee (ω)</a:t>
            </a:r>
          </a:p>
          <a:p>
            <a:pPr>
              <a:defRPr sz="2400"/>
            </a:pPr>
            <a:r>
              <a:t>6. Initial Mean Anomaly (M0)</a:t>
            </a:r>
          </a:p>
          <a:p>
            <a:pPr>
              <a:defRPr sz="2400"/>
            </a:pPr>
            <a:endParaRPr/>
          </a:p>
        </p:txBody>
      </p:sp>
      <p:pic>
        <p:nvPicPr>
          <p:cNvPr id="207" name="orbitalelements-1.png"/>
          <p:cNvPicPr>
            <a:picLocks noChangeAspect="1"/>
          </p:cNvPicPr>
          <p:nvPr/>
        </p:nvPicPr>
        <p:blipFill>
          <a:blip r:embed="rId2">
            <a:extLst/>
          </a:blip>
          <a:stretch>
            <a:fillRect/>
          </a:stretch>
        </p:blipFill>
        <p:spPr>
          <a:xfrm>
            <a:off x="3327400" y="2540000"/>
            <a:ext cx="6934201" cy="3738114"/>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Shape 209"/>
          <p:cNvSpPr>
            <a:spLocks noGrp="1"/>
          </p:cNvSpPr>
          <p:nvPr>
            <p:ph type="title"/>
          </p:nvPr>
        </p:nvSpPr>
        <p:spPr>
          <a:prstGeom prst="rect">
            <a:avLst/>
          </a:prstGeom>
        </p:spPr>
        <p:txBody>
          <a:bodyPr/>
          <a:lstStyle/>
          <a:p>
            <a:r>
              <a:t>A Note on anomalies</a:t>
            </a:r>
          </a:p>
        </p:txBody>
      </p:sp>
      <p:sp>
        <p:nvSpPr>
          <p:cNvPr id="210" name="Shape 210"/>
          <p:cNvSpPr>
            <a:spLocks noGrp="1"/>
          </p:cNvSpPr>
          <p:nvPr>
            <p:ph type="body" idx="1"/>
          </p:nvPr>
        </p:nvSpPr>
        <p:spPr>
          <a:xfrm>
            <a:off x="165100" y="1905000"/>
            <a:ext cx="7797800" cy="7137400"/>
          </a:xfrm>
          <a:prstGeom prst="rect">
            <a:avLst/>
          </a:prstGeom>
        </p:spPr>
        <p:txBody>
          <a:bodyPr/>
          <a:lstStyle/>
          <a:p>
            <a:pPr marL="192505" indent="-192505">
              <a:defRPr sz="2400"/>
            </a:pPr>
            <a:r>
              <a:t>There are two more kinds of anomalies: Eccentric Anomaly (E) and True Anomaly (υ).</a:t>
            </a:r>
          </a:p>
          <a:p>
            <a:pPr marL="192505" indent="-192505">
              <a:defRPr sz="2400"/>
            </a:pPr>
            <a:r>
              <a:t>Eccentric Anomaly is the angle between the line connecting the center of the ellipse and the periapsis and the center and point of satellite on the ellipse’s auxiliary circle. </a:t>
            </a:r>
          </a:p>
          <a:p>
            <a:pPr marL="192505" indent="-192505">
              <a:defRPr sz="2400"/>
            </a:pPr>
            <a:r>
              <a:t>The True Anomaly is the angle between the line connecting the line connecting the Earth and the periapsis and the Earth and the satellite.</a:t>
            </a:r>
          </a:p>
          <a:p>
            <a:pPr marL="192505" indent="-192505">
              <a:defRPr sz="2400"/>
            </a:pPr>
            <a:r>
              <a:t>With the Earth at the the origin of a 2D plane, the ellipse can be described by the polar equation r=(a(1-e^2))/(1+ecos(ν)).</a:t>
            </a:r>
          </a:p>
          <a:p>
            <a:pPr marL="192505" indent="-192505">
              <a:defRPr sz="2400"/>
            </a:pPr>
            <a:r>
              <a:t>If the orbit was circular, M=E= ν.</a:t>
            </a:r>
          </a:p>
        </p:txBody>
      </p:sp>
      <p:pic>
        <p:nvPicPr>
          <p:cNvPr id="211" name="500px-Anomalies.svg.tiff"/>
          <p:cNvPicPr>
            <a:picLocks noChangeAspect="1"/>
          </p:cNvPicPr>
          <p:nvPr/>
        </p:nvPicPr>
        <p:blipFill>
          <a:blip r:embed="rId2">
            <a:extLst/>
          </a:blip>
          <a:stretch>
            <a:fillRect/>
          </a:stretch>
        </p:blipFill>
        <p:spPr>
          <a:xfrm>
            <a:off x="8140700" y="3302000"/>
            <a:ext cx="4381500" cy="4381500"/>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prstGeom prst="rect">
            <a:avLst/>
          </a:prstGeom>
        </p:spPr>
        <p:txBody>
          <a:bodyPr/>
          <a:lstStyle>
            <a:lvl1pPr>
              <a:defRPr sz="6400"/>
            </a:lvl1pPr>
          </a:lstStyle>
          <a:p>
            <a:r>
              <a:t>CONVERSION OF STATE VECTORS INTO ORBITAL ELEMENTS</a:t>
            </a:r>
          </a:p>
        </p:txBody>
      </p:sp>
      <p:sp>
        <p:nvSpPr>
          <p:cNvPr id="214" name="Shape 214"/>
          <p:cNvSpPr>
            <a:spLocks noGrp="1"/>
          </p:cNvSpPr>
          <p:nvPr>
            <p:ph type="body" idx="1"/>
          </p:nvPr>
        </p:nvSpPr>
        <p:spPr>
          <a:prstGeom prst="rect">
            <a:avLst/>
          </a:prstGeom>
        </p:spPr>
        <p:txBody>
          <a:bodyPr/>
          <a:lstStyle/>
          <a:p>
            <a:pPr marL="288757" indent="-288757">
              <a:defRPr sz="3600"/>
            </a:pPr>
            <a:r>
              <a:t>State Vectors are the two vectors representing the Position of the Satellite at release in the ECI system, and the Velocity of the same.</a:t>
            </a:r>
          </a:p>
          <a:p>
            <a:pPr marL="288757" indent="-288757">
              <a:defRPr sz="3600"/>
            </a:pPr>
            <a:r>
              <a:t>One of the functions of the space block is to convert these state vectors to orbital elements.</a:t>
            </a:r>
          </a:p>
          <a:p>
            <a:pPr marL="288757" indent="-288757">
              <a:defRPr sz="3600"/>
            </a:pPr>
            <a:r>
              <a:t>The orbit Violet is expected to follow a Low Earth Orbit (LEO), an orbit with altitudes between 200 and 2000 km. These orbits have low eccentricities, below 0.15.</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Shape 175"/>
          <p:cNvSpPr>
            <a:spLocks noGrp="1"/>
          </p:cNvSpPr>
          <p:nvPr>
            <p:ph type="title"/>
          </p:nvPr>
        </p:nvSpPr>
        <p:spPr>
          <a:prstGeom prst="rect">
            <a:avLst/>
          </a:prstGeom>
        </p:spPr>
        <p:txBody>
          <a:bodyPr/>
          <a:lstStyle/>
          <a:p>
            <a:r>
              <a:t>setting the stage</a:t>
            </a:r>
          </a:p>
        </p:txBody>
      </p:sp>
      <p:sp>
        <p:nvSpPr>
          <p:cNvPr id="176" name="Shape 176"/>
          <p:cNvSpPr>
            <a:spLocks noGrp="1"/>
          </p:cNvSpPr>
          <p:nvPr>
            <p:ph type="body" idx="1"/>
          </p:nvPr>
        </p:nvSpPr>
        <p:spPr>
          <a:prstGeom prst="rect">
            <a:avLst/>
          </a:prstGeom>
        </p:spPr>
        <p:txBody>
          <a:bodyPr/>
          <a:lstStyle/>
          <a:p>
            <a:r>
              <a:t>To describe anything in 3D space, we need to establish a frame of reference.</a:t>
            </a:r>
          </a:p>
          <a:p>
            <a:r>
              <a:t>The primary co-ordinate systems used when describing orbits around the Earth are centered at the center of the Earth</a:t>
            </a:r>
          </a:p>
          <a:p>
            <a:r>
              <a:t>Amongst these, the important ones we will be dealing with are the ECI and the ECEF systems.</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Shape 178"/>
          <p:cNvSpPr>
            <a:spLocks noGrp="1"/>
          </p:cNvSpPr>
          <p:nvPr>
            <p:ph type="body" sz="half" idx="1"/>
          </p:nvPr>
        </p:nvSpPr>
        <p:spPr>
          <a:xfrm>
            <a:off x="355600" y="1968500"/>
            <a:ext cx="5892800" cy="5969000"/>
          </a:xfrm>
          <a:prstGeom prst="rect">
            <a:avLst/>
          </a:prstGeom>
        </p:spPr>
        <p:txBody>
          <a:bodyPr/>
          <a:lstStyle/>
          <a:p>
            <a:pPr marL="240631" indent="-240631"/>
            <a:r>
              <a:rPr sz="3000"/>
              <a:t>xy plane coincides with the Equatorial plane</a:t>
            </a:r>
          </a:p>
          <a:p>
            <a:pPr marL="240631" indent="-240631"/>
            <a:r>
              <a:rPr sz="3000"/>
              <a:t>z axis passes through the North Pole</a:t>
            </a:r>
          </a:p>
          <a:p>
            <a:pPr marL="240631" indent="-240631"/>
            <a:r>
              <a:rPr sz="3000"/>
              <a:t>x axis points at the Sun at Vernal Equinox (March 21)</a:t>
            </a:r>
          </a:p>
          <a:p>
            <a:pPr marL="240631" indent="-240631"/>
            <a:r>
              <a:rPr sz="3000"/>
              <a:t>The axes are inertial - they do not move as the Earth rotates.</a:t>
            </a:r>
          </a:p>
        </p:txBody>
      </p:sp>
      <p:sp>
        <p:nvSpPr>
          <p:cNvPr id="179" name="Shape 179"/>
          <p:cNvSpPr>
            <a:spLocks noGrp="1"/>
          </p:cNvSpPr>
          <p:nvPr>
            <p:ph type="title"/>
          </p:nvPr>
        </p:nvSpPr>
        <p:spPr>
          <a:prstGeom prst="rect">
            <a:avLst/>
          </a:prstGeom>
        </p:spPr>
        <p:txBody>
          <a:bodyPr/>
          <a:lstStyle>
            <a:lvl1pPr>
              <a:defRPr sz="5200"/>
            </a:lvl1pPr>
          </a:lstStyle>
          <a:p>
            <a:r>
              <a:t>THe Earth-centered Inertial system</a:t>
            </a:r>
          </a:p>
        </p:txBody>
      </p:sp>
      <p:pic>
        <p:nvPicPr>
          <p:cNvPr id="180" name="ECI.tiff"/>
          <p:cNvPicPr>
            <a:picLocks noChangeAspect="1"/>
          </p:cNvPicPr>
          <p:nvPr/>
        </p:nvPicPr>
        <p:blipFill>
          <a:blip r:embed="rId2">
            <a:extLst/>
          </a:blip>
          <a:stretch>
            <a:fillRect/>
          </a:stretch>
        </p:blipFill>
        <p:spPr>
          <a:xfrm>
            <a:off x="6502400" y="3276600"/>
            <a:ext cx="6248400" cy="4165600"/>
          </a:xfrm>
          <a:prstGeom prst="rect">
            <a:avLst/>
          </a:prstGeom>
          <a:ln w="12700">
            <a:miter lim="400000"/>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Shape 182"/>
          <p:cNvSpPr>
            <a:spLocks noGrp="1"/>
          </p:cNvSpPr>
          <p:nvPr>
            <p:ph type="body" sz="half" idx="1"/>
          </p:nvPr>
        </p:nvSpPr>
        <p:spPr>
          <a:xfrm>
            <a:off x="190500" y="2247900"/>
            <a:ext cx="6807200" cy="5969000"/>
          </a:xfrm>
          <a:prstGeom prst="rect">
            <a:avLst/>
          </a:prstGeom>
        </p:spPr>
        <p:txBody>
          <a:bodyPr/>
          <a:lstStyle/>
          <a:p>
            <a:pPr marL="240631" indent="-240631"/>
            <a:r>
              <a:rPr sz="3000"/>
              <a:t>xy plane still coincides with the Equatorial plane</a:t>
            </a:r>
          </a:p>
          <a:p>
            <a:pPr marL="240631" indent="-240631"/>
            <a:r>
              <a:rPr sz="3000"/>
              <a:t>z axis still passes through the North Pole</a:t>
            </a:r>
          </a:p>
          <a:p>
            <a:pPr marL="240631" indent="-240631"/>
            <a:r>
              <a:rPr sz="3000"/>
              <a:t>x axis is the intersection between the Prime Meridian plane and the Equatorial plane</a:t>
            </a:r>
          </a:p>
          <a:p>
            <a:pPr marL="240631" indent="-240631"/>
            <a:r>
              <a:rPr sz="3000"/>
              <a:t>As a result of the manner the x-axis is defined, the co-ordinate system rotates about the z-axis, with the Earth</a:t>
            </a:r>
          </a:p>
        </p:txBody>
      </p:sp>
      <p:sp>
        <p:nvSpPr>
          <p:cNvPr id="183" name="Shape 183"/>
          <p:cNvSpPr>
            <a:spLocks noGrp="1"/>
          </p:cNvSpPr>
          <p:nvPr>
            <p:ph type="title"/>
          </p:nvPr>
        </p:nvSpPr>
        <p:spPr>
          <a:prstGeom prst="rect">
            <a:avLst/>
          </a:prstGeom>
        </p:spPr>
        <p:txBody>
          <a:bodyPr/>
          <a:lstStyle>
            <a:lvl1pPr>
              <a:defRPr sz="4800"/>
            </a:lvl1pPr>
          </a:lstStyle>
          <a:p>
            <a:r>
              <a:t>THe Earth-centered, Earth Fixed system</a:t>
            </a:r>
          </a:p>
        </p:txBody>
      </p:sp>
      <p:pic>
        <p:nvPicPr>
          <p:cNvPr id="184" name="ECEF.tiff"/>
          <p:cNvPicPr>
            <a:picLocks noChangeAspect="1"/>
          </p:cNvPicPr>
          <p:nvPr/>
        </p:nvPicPr>
        <p:blipFill>
          <a:blip r:embed="rId2">
            <a:extLst/>
          </a:blip>
          <a:stretch>
            <a:fillRect/>
          </a:stretch>
        </p:blipFill>
        <p:spPr>
          <a:xfrm>
            <a:off x="7277100" y="2438400"/>
            <a:ext cx="5308600" cy="5270500"/>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a:spLocks noGrp="1"/>
          </p:cNvSpPr>
          <p:nvPr>
            <p:ph type="title"/>
          </p:nvPr>
        </p:nvSpPr>
        <p:spPr>
          <a:prstGeom prst="rect">
            <a:avLst/>
          </a:prstGeom>
        </p:spPr>
        <p:txBody>
          <a:bodyPr/>
          <a:lstStyle/>
          <a:p>
            <a:r>
              <a:t>KEPLer’s ORBITAL ELEMENTS</a:t>
            </a:r>
          </a:p>
        </p:txBody>
      </p:sp>
      <p:sp>
        <p:nvSpPr>
          <p:cNvPr id="187" name="Shape 187"/>
          <p:cNvSpPr>
            <a:spLocks noGrp="1"/>
          </p:cNvSpPr>
          <p:nvPr>
            <p:ph type="body" idx="1"/>
          </p:nvPr>
        </p:nvSpPr>
        <p:spPr>
          <a:prstGeom prst="rect">
            <a:avLst/>
          </a:prstGeom>
        </p:spPr>
        <p:txBody>
          <a:bodyPr/>
          <a:lstStyle/>
          <a:p>
            <a:pPr marL="192505" indent="-192505">
              <a:defRPr sz="2400"/>
            </a:pPr>
            <a:r>
              <a:t>Because ideally orbits don’t rotate with the Earth, it is most convenient to use the ECI system to describe it.</a:t>
            </a:r>
          </a:p>
          <a:p>
            <a:pPr marL="192505" indent="-192505">
              <a:defRPr sz="2400"/>
            </a:pPr>
            <a:r>
              <a:t>The main premise behind which the following orbital descriptions are going to be made are Kepler’s laws</a:t>
            </a:r>
          </a:p>
          <a:p>
            <a:pPr marL="192505" indent="-192505">
              <a:defRPr sz="2400"/>
            </a:pPr>
            <a:r>
              <a:t>The one most significant in this case is the first one:  “The orbit of every planet is an ellipse with the Sun at one of the two foci”</a:t>
            </a:r>
          </a:p>
          <a:p>
            <a:pPr marL="192505" indent="-192505">
              <a:defRPr sz="2400"/>
            </a:pPr>
            <a:r>
              <a:t>This concept can be further extended to satellites and the Earth.</a:t>
            </a:r>
          </a:p>
          <a:p>
            <a:pPr marL="192505" indent="-192505">
              <a:defRPr sz="2400"/>
            </a:pPr>
            <a:r>
              <a:t>Amongst the many ways to define an ellipse in 3D, Kepler’s six orbital elements are the simplest and most widely used.</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Shape 189"/>
          <p:cNvSpPr>
            <a:spLocks noGrp="1"/>
          </p:cNvSpPr>
          <p:nvPr>
            <p:ph type="title"/>
          </p:nvPr>
        </p:nvSpPr>
        <p:spPr>
          <a:xfrm>
            <a:off x="457200" y="0"/>
            <a:ext cx="12293600" cy="2438400"/>
          </a:xfrm>
          <a:prstGeom prst="rect">
            <a:avLst/>
          </a:prstGeom>
        </p:spPr>
        <p:txBody>
          <a:bodyPr/>
          <a:lstStyle>
            <a:lvl1pPr>
              <a:defRPr sz="5600"/>
            </a:lvl1pPr>
          </a:lstStyle>
          <a:p>
            <a:r>
              <a:t>the shape and size of the ellipse</a:t>
            </a:r>
          </a:p>
        </p:txBody>
      </p:sp>
      <p:sp>
        <p:nvSpPr>
          <p:cNvPr id="190" name="Shape 190"/>
          <p:cNvSpPr>
            <a:spLocks noGrp="1"/>
          </p:cNvSpPr>
          <p:nvPr>
            <p:ph type="body" sz="quarter" idx="1"/>
          </p:nvPr>
        </p:nvSpPr>
        <p:spPr>
          <a:xfrm>
            <a:off x="241300" y="5854700"/>
            <a:ext cx="6184900" cy="3200400"/>
          </a:xfrm>
          <a:prstGeom prst="rect">
            <a:avLst/>
          </a:prstGeom>
        </p:spPr>
        <p:txBody>
          <a:bodyPr/>
          <a:lstStyle/>
          <a:p>
            <a:pPr>
              <a:lnSpc>
                <a:spcPct val="50000"/>
              </a:lnSpc>
            </a:pPr>
            <a:r>
              <a:rPr b="1">
                <a:latin typeface="Gill Sans"/>
                <a:ea typeface="Gill Sans"/>
                <a:cs typeface="Gill Sans"/>
                <a:sym typeface="Gill Sans"/>
              </a:rPr>
              <a:t>a</a:t>
            </a:r>
            <a:r>
              <a:t> - length of semi-major axis</a:t>
            </a:r>
          </a:p>
          <a:p>
            <a:pPr>
              <a:lnSpc>
                <a:spcPct val="50000"/>
              </a:lnSpc>
            </a:pPr>
            <a:r>
              <a:rPr b="1">
                <a:latin typeface="Gill Sans"/>
                <a:ea typeface="Gill Sans"/>
                <a:cs typeface="Gill Sans"/>
                <a:sym typeface="Gill Sans"/>
              </a:rPr>
              <a:t>b</a:t>
            </a:r>
            <a:r>
              <a:t> - length of semi-minor axis</a:t>
            </a:r>
          </a:p>
          <a:p>
            <a:pPr>
              <a:lnSpc>
                <a:spcPct val="50000"/>
              </a:lnSpc>
            </a:pPr>
            <a:r>
              <a:rPr b="1">
                <a:latin typeface="Gill Sans"/>
                <a:ea typeface="Gill Sans"/>
                <a:cs typeface="Gill Sans"/>
                <a:sym typeface="Gill Sans"/>
              </a:rPr>
              <a:t>f </a:t>
            </a:r>
            <a:r>
              <a:t>- length of focus</a:t>
            </a:r>
          </a:p>
          <a:p>
            <a:r>
              <a:rPr b="1">
                <a:latin typeface="Gill Sans"/>
                <a:ea typeface="Gill Sans"/>
                <a:cs typeface="Gill Sans"/>
                <a:sym typeface="Gill Sans"/>
              </a:rPr>
              <a:t>e</a:t>
            </a:r>
            <a:r>
              <a:t> - eccentricity = f/a (0&lt;e&lt;1)</a:t>
            </a:r>
          </a:p>
          <a:p>
            <a:r>
              <a:t>-</a:t>
            </a:r>
          </a:p>
        </p:txBody>
      </p:sp>
      <p:pic>
        <p:nvPicPr>
          <p:cNvPr id="191" name="Ellipse_Properties_of_Directrix_and_String_Construction.tiff"/>
          <p:cNvPicPr>
            <a:picLocks noChangeAspect="1"/>
          </p:cNvPicPr>
          <p:nvPr/>
        </p:nvPicPr>
        <p:blipFill>
          <a:blip r:embed="rId2">
            <a:extLst/>
          </a:blip>
          <a:stretch>
            <a:fillRect/>
          </a:stretch>
        </p:blipFill>
        <p:spPr>
          <a:xfrm>
            <a:off x="723900" y="2184400"/>
            <a:ext cx="5219700" cy="3479800"/>
          </a:xfrm>
          <a:prstGeom prst="rect">
            <a:avLst/>
          </a:prstGeom>
          <a:ln w="12700">
            <a:miter lim="400000"/>
          </a:ln>
        </p:spPr>
      </p:pic>
      <p:sp>
        <p:nvSpPr>
          <p:cNvPr id="192" name="Shape 192"/>
          <p:cNvSpPr/>
          <p:nvPr/>
        </p:nvSpPr>
        <p:spPr>
          <a:xfrm>
            <a:off x="6413500" y="2209800"/>
            <a:ext cx="6096000" cy="70866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p>
            <a:pPr marL="304800" indent="-304800" algn="l">
              <a:spcBef>
                <a:spcPts val="3800"/>
              </a:spcBef>
              <a:buClr>
                <a:srgbClr val="535353"/>
              </a:buClr>
              <a:buSzPct val="82000"/>
              <a:buChar char="•"/>
              <a:defRPr sz="3000"/>
            </a:pPr>
            <a:r>
              <a:rPr sz="2400"/>
              <a:t>The main elements of an ellipse are listed to the left</a:t>
            </a:r>
          </a:p>
          <a:p>
            <a:pPr marL="304800" indent="-304800" algn="l">
              <a:spcBef>
                <a:spcPts val="3800"/>
              </a:spcBef>
              <a:buClr>
                <a:srgbClr val="535353"/>
              </a:buClr>
              <a:buSzPct val="82000"/>
              <a:buChar char="•"/>
              <a:defRPr sz="3000"/>
            </a:pPr>
            <a:r>
              <a:rPr sz="2400"/>
              <a:t>The only independent elements out of the 4 listed, are </a:t>
            </a:r>
            <a:r>
              <a:rPr sz="2400" b="1">
                <a:latin typeface="Gill Sans"/>
                <a:ea typeface="Gill Sans"/>
                <a:cs typeface="Gill Sans"/>
                <a:sym typeface="Gill Sans"/>
              </a:rPr>
              <a:t>a</a:t>
            </a:r>
            <a:r>
              <a:rPr sz="2400"/>
              <a:t> and </a:t>
            </a:r>
            <a:r>
              <a:rPr sz="2400" b="1">
                <a:latin typeface="Gill Sans"/>
                <a:ea typeface="Gill Sans"/>
                <a:cs typeface="Gill Sans"/>
                <a:sym typeface="Gill Sans"/>
              </a:rPr>
              <a:t>e</a:t>
            </a:r>
            <a:r>
              <a:rPr sz="2400"/>
              <a:t>. </a:t>
            </a:r>
            <a:br>
              <a:rPr sz="2400"/>
            </a:br>
            <a:r>
              <a:rPr sz="2400" b="1">
                <a:latin typeface="Gill Sans"/>
                <a:ea typeface="Gill Sans"/>
                <a:cs typeface="Gill Sans"/>
                <a:sym typeface="Gill Sans"/>
              </a:rPr>
              <a:t>b</a:t>
            </a:r>
            <a:r>
              <a:rPr sz="2400"/>
              <a:t> is actually =a√(1-e^2)</a:t>
            </a:r>
          </a:p>
          <a:p>
            <a:pPr marL="304800" indent="-304800" algn="l">
              <a:spcBef>
                <a:spcPts val="3800"/>
              </a:spcBef>
              <a:buClr>
                <a:srgbClr val="535353"/>
              </a:buClr>
              <a:buSzPct val="82000"/>
              <a:buChar char="•"/>
              <a:defRPr sz="3000"/>
            </a:pPr>
            <a:r>
              <a:rPr sz="2400"/>
              <a:t>Different values of </a:t>
            </a:r>
            <a:r>
              <a:rPr sz="2400" b="1">
                <a:latin typeface="Gill Sans"/>
                <a:ea typeface="Gill Sans"/>
                <a:cs typeface="Gill Sans"/>
                <a:sym typeface="Gill Sans"/>
              </a:rPr>
              <a:t>a </a:t>
            </a:r>
            <a:r>
              <a:rPr sz="2400"/>
              <a:t>and </a:t>
            </a:r>
            <a:r>
              <a:rPr sz="2400" b="1">
                <a:latin typeface="Gill Sans"/>
                <a:ea typeface="Gill Sans"/>
                <a:cs typeface="Gill Sans"/>
                <a:sym typeface="Gill Sans"/>
              </a:rPr>
              <a:t>e</a:t>
            </a:r>
            <a:r>
              <a:rPr sz="2400"/>
              <a:t> can describe any ellipse on a 2D plane (centered at 0,0)</a:t>
            </a:r>
          </a:p>
          <a:p>
            <a:pPr marL="304800" indent="-304800" algn="l">
              <a:spcBef>
                <a:spcPts val="3800"/>
              </a:spcBef>
              <a:buClr>
                <a:srgbClr val="535353"/>
              </a:buClr>
              <a:buSzPct val="82000"/>
              <a:buChar char="•"/>
              <a:defRPr sz="3000"/>
            </a:pPr>
            <a:r>
              <a:rPr sz="2400"/>
              <a:t>Because they comprehensively describe ellipses of all shapes and sizes, they are the first two Orbital Elements - </a:t>
            </a:r>
            <a:r>
              <a:rPr sz="2400" b="1">
                <a:latin typeface="Gill Sans"/>
                <a:ea typeface="Gill Sans"/>
                <a:cs typeface="Gill Sans"/>
                <a:sym typeface="Gill Sans"/>
              </a:rPr>
              <a:t>length of semi-major axis</a:t>
            </a:r>
            <a:r>
              <a:rPr sz="2400"/>
              <a:t> and </a:t>
            </a:r>
            <a:r>
              <a:rPr sz="2400" b="1">
                <a:latin typeface="Gill Sans"/>
                <a:ea typeface="Gill Sans"/>
                <a:cs typeface="Gill Sans"/>
                <a:sym typeface="Gill Sans"/>
              </a:rPr>
              <a:t>eccentricity</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Shape 194"/>
          <p:cNvSpPr>
            <a:spLocks noGrp="1"/>
          </p:cNvSpPr>
          <p:nvPr>
            <p:ph type="title"/>
          </p:nvPr>
        </p:nvSpPr>
        <p:spPr>
          <a:prstGeom prst="rect">
            <a:avLst/>
          </a:prstGeom>
        </p:spPr>
        <p:txBody>
          <a:bodyPr/>
          <a:lstStyle>
            <a:lvl1pPr>
              <a:defRPr sz="4800"/>
            </a:lvl1pPr>
          </a:lstStyle>
          <a:p>
            <a:r>
              <a:t>The ORIENTATION OF THE ORBITAL PLANe</a:t>
            </a:r>
          </a:p>
        </p:txBody>
      </p:sp>
      <p:sp>
        <p:nvSpPr>
          <p:cNvPr id="195" name="Shape 195"/>
          <p:cNvSpPr>
            <a:spLocks noGrp="1"/>
          </p:cNvSpPr>
          <p:nvPr>
            <p:ph type="body" idx="1"/>
          </p:nvPr>
        </p:nvSpPr>
        <p:spPr>
          <a:xfrm>
            <a:off x="355600" y="4648200"/>
            <a:ext cx="12293600" cy="4381500"/>
          </a:xfrm>
          <a:prstGeom prst="rect">
            <a:avLst/>
          </a:prstGeom>
        </p:spPr>
        <p:txBody>
          <a:bodyPr/>
          <a:lstStyle/>
          <a:p>
            <a:pPr marL="192505" indent="-192505">
              <a:defRPr sz="2400"/>
            </a:pPr>
            <a:r>
              <a:t>The orientation of any plane, in polar co-ordinates can be defined by two angles.</a:t>
            </a:r>
          </a:p>
          <a:p>
            <a:pPr marL="192505" indent="-192505">
              <a:defRPr sz="2400"/>
            </a:pPr>
            <a:r>
              <a:t>These angles are similar to the latitude and longitude used to describe a point on the Earth’s surface</a:t>
            </a:r>
          </a:p>
          <a:p>
            <a:pPr marL="192505" indent="-192505">
              <a:defRPr sz="2400"/>
            </a:pPr>
            <a:r>
              <a:t>The latitude is equivalent to the </a:t>
            </a:r>
            <a:r>
              <a:rPr b="1">
                <a:latin typeface="Gill Sans"/>
                <a:ea typeface="Gill Sans"/>
                <a:cs typeface="Gill Sans"/>
                <a:sym typeface="Gill Sans"/>
              </a:rPr>
              <a:t>inclination</a:t>
            </a:r>
            <a:r>
              <a:t>, </a:t>
            </a:r>
            <a:r>
              <a:rPr b="1">
                <a:latin typeface="Gill Sans"/>
                <a:ea typeface="Gill Sans"/>
                <a:cs typeface="Gill Sans"/>
                <a:sym typeface="Gill Sans"/>
              </a:rPr>
              <a:t>i</a:t>
            </a:r>
            <a:r>
              <a:t>, the angle between the the orbital plane and the equatorial plane</a:t>
            </a:r>
          </a:p>
          <a:p>
            <a:pPr marL="192505" indent="-192505">
              <a:defRPr sz="2400"/>
            </a:pPr>
            <a:r>
              <a:t>The longitude is equivalent to the </a:t>
            </a:r>
            <a:r>
              <a:rPr b="1">
                <a:latin typeface="Gill Sans"/>
                <a:ea typeface="Gill Sans"/>
                <a:cs typeface="Gill Sans"/>
                <a:sym typeface="Gill Sans"/>
              </a:rPr>
              <a:t>Right Ascension of the Ascending Node</a:t>
            </a:r>
            <a:r>
              <a:t>, </a:t>
            </a:r>
            <a:r>
              <a:rPr b="1">
                <a:latin typeface="Gill Sans"/>
                <a:ea typeface="Gill Sans"/>
                <a:cs typeface="Gill Sans"/>
                <a:sym typeface="Gill Sans"/>
              </a:rPr>
              <a:t>Ω</a:t>
            </a:r>
            <a:r>
              <a:t>, the angle between the ECI x-axis and the line connecting the center to the Ascending node.  </a:t>
            </a:r>
          </a:p>
          <a:p>
            <a:pPr marL="192505" indent="-192505">
              <a:defRPr sz="2400"/>
            </a:pPr>
            <a:r>
              <a:t>The Ascending Node is the point where the satellite passes from below the equatorial plane to above it.</a:t>
            </a:r>
          </a:p>
          <a:p>
            <a:pPr marL="192505" indent="-192505">
              <a:defRPr sz="2400"/>
            </a:pPr>
            <a:r>
              <a:rPr b="1">
                <a:latin typeface="Gill Sans"/>
                <a:ea typeface="Gill Sans"/>
                <a:cs typeface="Gill Sans"/>
                <a:sym typeface="Gill Sans"/>
              </a:rPr>
              <a:t>Ω </a:t>
            </a:r>
            <a:r>
              <a:t>lies on the equatorial plane.</a:t>
            </a:r>
          </a:p>
          <a:p>
            <a:pPr marL="192505" indent="-192505">
              <a:defRPr sz="2400"/>
            </a:pPr>
            <a:endParaRPr/>
          </a:p>
          <a:p>
            <a:pPr marL="192505" indent="-192505">
              <a:defRPr sz="2400"/>
            </a:pPr>
            <a:r>
              <a:t>Ω</a:t>
            </a:r>
          </a:p>
        </p:txBody>
      </p:sp>
      <p:pic>
        <p:nvPicPr>
          <p:cNvPr id="196" name="img221.png"/>
          <p:cNvPicPr>
            <a:picLocks noChangeAspect="1"/>
          </p:cNvPicPr>
          <p:nvPr/>
        </p:nvPicPr>
        <p:blipFill>
          <a:blip r:embed="rId2">
            <a:extLst/>
          </a:blip>
          <a:stretch>
            <a:fillRect/>
          </a:stretch>
        </p:blipFill>
        <p:spPr>
          <a:xfrm>
            <a:off x="4660900" y="1930400"/>
            <a:ext cx="3175000" cy="2540000"/>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p:cNvSpPr>
          <p:nvPr>
            <p:ph type="title"/>
          </p:nvPr>
        </p:nvSpPr>
        <p:spPr>
          <a:prstGeom prst="rect">
            <a:avLst/>
          </a:prstGeom>
        </p:spPr>
        <p:txBody>
          <a:bodyPr/>
          <a:lstStyle>
            <a:lvl1pPr>
              <a:defRPr sz="4800"/>
            </a:lvl1pPr>
          </a:lstStyle>
          <a:p>
            <a:r>
              <a:t>The orientation of the ellipse on the orbital plane</a:t>
            </a:r>
          </a:p>
        </p:txBody>
      </p:sp>
      <p:sp>
        <p:nvSpPr>
          <p:cNvPr id="199" name="Shape 199"/>
          <p:cNvSpPr>
            <a:spLocks noGrp="1"/>
          </p:cNvSpPr>
          <p:nvPr>
            <p:ph type="body" sz="half" idx="1"/>
          </p:nvPr>
        </p:nvSpPr>
        <p:spPr>
          <a:xfrm>
            <a:off x="7251700" y="2667000"/>
            <a:ext cx="5397500" cy="6362700"/>
          </a:xfrm>
          <a:prstGeom prst="rect">
            <a:avLst/>
          </a:prstGeom>
        </p:spPr>
        <p:txBody>
          <a:bodyPr/>
          <a:lstStyle/>
          <a:p>
            <a:pPr marL="192505" indent="-192505">
              <a:defRPr sz="2400"/>
            </a:pPr>
            <a:r>
              <a:t>The point on the orbit closest to the center is called the Periapsis. When the center is the Earth, it is called Perigee.</a:t>
            </a:r>
          </a:p>
          <a:p>
            <a:pPr marL="192505" indent="-192505">
              <a:defRPr sz="2400"/>
            </a:pPr>
            <a:r>
              <a:t>We know the shape and size of the ellipse, and the plane it lies on, but the orientation of the ellipse on the orbital plane hasn’t been decided</a:t>
            </a:r>
          </a:p>
          <a:p>
            <a:pPr marL="192505" indent="-192505">
              <a:defRPr sz="2400"/>
            </a:pPr>
            <a:r>
              <a:t>To establish this, we have the </a:t>
            </a:r>
            <a:r>
              <a:rPr b="1">
                <a:latin typeface="Gill Sans"/>
                <a:ea typeface="Gill Sans"/>
                <a:cs typeface="Gill Sans"/>
                <a:sym typeface="Gill Sans"/>
              </a:rPr>
              <a:t>Argument of Perigee, ω</a:t>
            </a:r>
            <a:r>
              <a:t>, the angle between the line connecting the Earth and the Ascending node to the point of Perigee.</a:t>
            </a:r>
          </a:p>
          <a:p>
            <a:pPr marL="192505" indent="-192505">
              <a:defRPr sz="2400"/>
            </a:pPr>
            <a:r>
              <a:t>ω lies on the orbital plane.</a:t>
            </a:r>
          </a:p>
        </p:txBody>
      </p:sp>
      <p:pic>
        <p:nvPicPr>
          <p:cNvPr id="200" name="orbitfig2.tiff"/>
          <p:cNvPicPr>
            <a:picLocks noChangeAspect="1"/>
          </p:cNvPicPr>
          <p:nvPr/>
        </p:nvPicPr>
        <p:blipFill>
          <a:blip r:embed="rId2">
            <a:extLst/>
          </a:blip>
          <a:stretch>
            <a:fillRect/>
          </a:stretch>
        </p:blipFill>
        <p:spPr>
          <a:xfrm>
            <a:off x="292100" y="3937000"/>
            <a:ext cx="6947165" cy="4330700"/>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Shape 202"/>
          <p:cNvSpPr>
            <a:spLocks noGrp="1"/>
          </p:cNvSpPr>
          <p:nvPr>
            <p:ph type="title"/>
          </p:nvPr>
        </p:nvSpPr>
        <p:spPr>
          <a:prstGeom prst="rect">
            <a:avLst/>
          </a:prstGeom>
        </p:spPr>
        <p:txBody>
          <a:bodyPr/>
          <a:lstStyle>
            <a:lvl1pPr>
              <a:defRPr sz="4800"/>
            </a:lvl1pPr>
          </a:lstStyle>
          <a:p>
            <a:r>
              <a:t>The location of the satellite on its orbit</a:t>
            </a:r>
          </a:p>
        </p:txBody>
      </p:sp>
      <p:sp>
        <p:nvSpPr>
          <p:cNvPr id="203" name="Shape 203"/>
          <p:cNvSpPr>
            <a:spLocks noGrp="1"/>
          </p:cNvSpPr>
          <p:nvPr>
            <p:ph type="body" idx="1"/>
          </p:nvPr>
        </p:nvSpPr>
        <p:spPr>
          <a:prstGeom prst="rect">
            <a:avLst/>
          </a:prstGeom>
        </p:spPr>
        <p:txBody>
          <a:bodyPr/>
          <a:lstStyle/>
          <a:p>
            <a:pPr marL="192505" indent="-192505">
              <a:defRPr sz="2400"/>
            </a:pPr>
            <a:r>
              <a:t>We have completely described an ellipse in 3D space</a:t>
            </a:r>
          </a:p>
          <a:p>
            <a:pPr marL="192505" indent="-192505">
              <a:defRPr sz="2400"/>
            </a:pPr>
            <a:r>
              <a:t>However, there is one additional quantity that relates the position of the satellite on the orbit in time, thus transforming a mere ellipse to a real orbit.</a:t>
            </a:r>
          </a:p>
          <a:p>
            <a:pPr marL="192505" indent="-192505">
              <a:defRPr sz="2400"/>
            </a:pPr>
            <a:r>
              <a:t>This quantity, </a:t>
            </a:r>
            <a:r>
              <a:rPr b="1">
                <a:latin typeface="Gill Sans"/>
                <a:ea typeface="Gill Sans"/>
                <a:cs typeface="Gill Sans"/>
                <a:sym typeface="Gill Sans"/>
              </a:rPr>
              <a:t>Initial Mean Anomaly, M0</a:t>
            </a:r>
            <a:r>
              <a:t>, is a virtual angle representing the amount of the orbit that has been completed from the perigee at the moment the satellite begin its orbit.</a:t>
            </a:r>
          </a:p>
          <a:p>
            <a:pPr marL="192505" indent="-192505">
              <a:defRPr sz="2400"/>
            </a:pPr>
            <a:r>
              <a:t>For example, if the point at which the satellite starts its revolution is the perigee, the M0 would be 0. If it was at the apogee (the furthest point from the Earth), the M0 would be π.</a:t>
            </a:r>
          </a:p>
          <a:p>
            <a:pPr marL="192505" indent="-192505">
              <a:defRPr sz="2400"/>
            </a:pPr>
            <a:r>
              <a:t>If the time interval between release and the present is known, with the Initial Mean Anomaly, it’s position can be determined. </a:t>
            </a:r>
          </a:p>
        </p:txBody>
      </p:sp>
    </p:spTree>
  </p:cSld>
  <p:clrMapOvr>
    <a:masterClrMapping/>
  </p:clrMapOvr>
  <p:transition spd="med"/>
</p:sld>
</file>

<file path=ppt/theme/theme1.xml><?xml version="1.0" encoding="utf-8"?>
<a:theme xmlns:a="http://schemas.openxmlformats.org/drawingml/2006/main" name="Showroom">
  <a:themeElements>
    <a:clrScheme name="Showroom">
      <a:dk1>
        <a:srgbClr val="535353"/>
      </a:dk1>
      <a:lt1>
        <a:srgbClr val="340053"/>
      </a:lt1>
      <a:dk2>
        <a:srgbClr val="5A5F5E"/>
      </a:dk2>
      <a:lt2>
        <a:srgbClr val="B4B4B4"/>
      </a:lt2>
      <a:accent1>
        <a:srgbClr val="78AAB3"/>
      </a:accent1>
      <a:accent2>
        <a:srgbClr val="9A9671"/>
      </a:accent2>
      <a:accent3>
        <a:srgbClr val="D9971A"/>
      </a:accent3>
      <a:accent4>
        <a:srgbClr val="D7620E"/>
      </a:accent4>
      <a:accent5>
        <a:srgbClr val="A61702"/>
      </a:accent5>
      <a:accent6>
        <a:srgbClr val="606B7E"/>
      </a:accent6>
      <a:hlink>
        <a:srgbClr val="0000FF"/>
      </a:hlink>
      <a:folHlink>
        <a:srgbClr val="FF00FF"/>
      </a:folHlink>
    </a:clrScheme>
    <a:fontScheme name="Showroom">
      <a:majorFont>
        <a:latin typeface="Gill Sans Light"/>
        <a:ea typeface="Gill Sans Light"/>
        <a:cs typeface="Gill Sans Light"/>
      </a:majorFont>
      <a:minorFont>
        <a:latin typeface="Gill Sans Light"/>
        <a:ea typeface="Gill Sans Light"/>
        <a:cs typeface="Gill Sans Light"/>
      </a:minorFont>
    </a:fontScheme>
    <a:fmtScheme name="Showroom">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08785"/>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5A5F5E"/>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535353"/>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howroom">
  <a:themeElements>
    <a:clrScheme name="Showroom">
      <a:dk1>
        <a:srgbClr val="000000"/>
      </a:dk1>
      <a:lt1>
        <a:srgbClr val="FFFFFF"/>
      </a:lt1>
      <a:dk2>
        <a:srgbClr val="5A5F5E"/>
      </a:dk2>
      <a:lt2>
        <a:srgbClr val="B4B4B4"/>
      </a:lt2>
      <a:accent1>
        <a:srgbClr val="78AAB3"/>
      </a:accent1>
      <a:accent2>
        <a:srgbClr val="9A9671"/>
      </a:accent2>
      <a:accent3>
        <a:srgbClr val="D9971A"/>
      </a:accent3>
      <a:accent4>
        <a:srgbClr val="D7620E"/>
      </a:accent4>
      <a:accent5>
        <a:srgbClr val="A61702"/>
      </a:accent5>
      <a:accent6>
        <a:srgbClr val="606B7E"/>
      </a:accent6>
      <a:hlink>
        <a:srgbClr val="0000FF"/>
      </a:hlink>
      <a:folHlink>
        <a:srgbClr val="FF00FF"/>
      </a:folHlink>
    </a:clrScheme>
    <a:fontScheme name="Showroom">
      <a:majorFont>
        <a:latin typeface="Gill Sans Light"/>
        <a:ea typeface="Gill Sans Light"/>
        <a:cs typeface="Gill Sans Light"/>
      </a:majorFont>
      <a:minorFont>
        <a:latin typeface="Gill Sans Light"/>
        <a:ea typeface="Gill Sans Light"/>
        <a:cs typeface="Gill Sans Light"/>
      </a:minorFont>
    </a:fontScheme>
    <a:fmtScheme name="Showroom">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08785"/>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5A5F5E"/>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535353"/>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957</Words>
  <Application>Microsoft Office PowerPoint</Application>
  <PresentationFormat>Custom</PresentationFormat>
  <Paragraphs>69</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Gill Sans</vt:lpstr>
      <vt:lpstr>Gill Sans Light</vt:lpstr>
      <vt:lpstr>Lucida Grande</vt:lpstr>
      <vt:lpstr>Showroom</vt:lpstr>
      <vt:lpstr>describing an orbit in 3D space </vt:lpstr>
      <vt:lpstr>setting the stage</vt:lpstr>
      <vt:lpstr>THe Earth-centered Inertial system</vt:lpstr>
      <vt:lpstr>THe Earth-centered, Earth Fixed system</vt:lpstr>
      <vt:lpstr>KEPLer’s ORBITAL ELEMENTS</vt:lpstr>
      <vt:lpstr>the shape and size of the ellipse</vt:lpstr>
      <vt:lpstr>The ORIENTATION OF THE ORBITAL PLANe</vt:lpstr>
      <vt:lpstr>The orientation of the ellipse on the orbital plane</vt:lpstr>
      <vt:lpstr>The location of the satellite on its orbit</vt:lpstr>
      <vt:lpstr>ORBITAL ELEMENTS: CONCLUSION</vt:lpstr>
      <vt:lpstr>A Note on anomalies</vt:lpstr>
      <vt:lpstr>CONVERSION OF STATE VECTORS INTO ORBITAL ELEMENTS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describing an orbit in 3D space </dc:title>
  <cp:lastModifiedBy>Misbah Ahmed</cp:lastModifiedBy>
  <cp:revision>1</cp:revision>
  <dcterms:modified xsi:type="dcterms:W3CDTF">2016-11-12T06:51:19Z</dcterms:modified>
</cp:coreProperties>
</file>